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0083800" cy="7556500"/>
  <p:notesSz cx="10083800" cy="7556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835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6285" y="2342515"/>
            <a:ext cx="857123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12570" y="4231640"/>
            <a:ext cx="705866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4190" y="1737995"/>
            <a:ext cx="4386453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93157" y="1737995"/>
            <a:ext cx="4386453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93800" y="248919"/>
            <a:ext cx="7582534" cy="1323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5909" y="1715770"/>
            <a:ext cx="9402445" cy="4843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28492" y="7027545"/>
            <a:ext cx="3226816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4190" y="7027545"/>
            <a:ext cx="2319274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60336" y="7027545"/>
            <a:ext cx="2319274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0262E669-7774-4EAE-BBCE-F9FFE664D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3800" cy="7556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0838CA9-6736-4868-BAC7-C020254B5B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0026" y="1261608"/>
            <a:ext cx="8003747" cy="4460917"/>
          </a:xfrm>
          <a:custGeom>
            <a:avLst/>
            <a:gdLst>
              <a:gd name="connsiteX0" fmla="*/ 0 w 8037833"/>
              <a:gd name="connsiteY0" fmla="*/ 0 h 3771414"/>
              <a:gd name="connsiteX1" fmla="*/ 8037833 w 8037833"/>
              <a:gd name="connsiteY1" fmla="*/ 702854 h 3771414"/>
              <a:gd name="connsiteX2" fmla="*/ 8037833 w 8037833"/>
              <a:gd name="connsiteY2" fmla="*/ 3110335 h 3771414"/>
              <a:gd name="connsiteX3" fmla="*/ 8034343 w 8037833"/>
              <a:gd name="connsiteY3" fmla="*/ 3109810 h 3771414"/>
              <a:gd name="connsiteX4" fmla="*/ 7877229 w 8037833"/>
              <a:gd name="connsiteY4" fmla="*/ 3131056 h 3771414"/>
              <a:gd name="connsiteX5" fmla="*/ 7807644 w 8037833"/>
              <a:gd name="connsiteY5" fmla="*/ 3086007 h 3771414"/>
              <a:gd name="connsiteX6" fmla="*/ 7607062 w 8037833"/>
              <a:gd name="connsiteY6" fmla="*/ 3074909 h 3771414"/>
              <a:gd name="connsiteX7" fmla="*/ 7351256 w 8037833"/>
              <a:gd name="connsiteY7" fmla="*/ 3263533 h 3771414"/>
              <a:gd name="connsiteX8" fmla="*/ 7241630 w 8037833"/>
              <a:gd name="connsiteY8" fmla="*/ 3245856 h 3771414"/>
              <a:gd name="connsiteX9" fmla="*/ 7197338 w 8037833"/>
              <a:gd name="connsiteY9" fmla="*/ 3211988 h 3771414"/>
              <a:gd name="connsiteX10" fmla="*/ 7180777 w 8037833"/>
              <a:gd name="connsiteY10" fmla="*/ 3210063 h 3771414"/>
              <a:gd name="connsiteX11" fmla="*/ 7146896 w 8037833"/>
              <a:gd name="connsiteY11" fmla="*/ 3244212 h 3771414"/>
              <a:gd name="connsiteX12" fmla="*/ 7101771 w 8037833"/>
              <a:gd name="connsiteY12" fmla="*/ 3244252 h 3771414"/>
              <a:gd name="connsiteX13" fmla="*/ 7047844 w 8037833"/>
              <a:gd name="connsiteY13" fmla="*/ 3291028 h 3771414"/>
              <a:gd name="connsiteX14" fmla="*/ 6869803 w 8037833"/>
              <a:gd name="connsiteY14" fmla="*/ 3307526 h 3771414"/>
              <a:gd name="connsiteX15" fmla="*/ 6819463 w 8037833"/>
              <a:gd name="connsiteY15" fmla="*/ 3355861 h 3771414"/>
              <a:gd name="connsiteX16" fmla="*/ 6797198 w 8037833"/>
              <a:gd name="connsiteY16" fmla="*/ 3365493 h 3771414"/>
              <a:gd name="connsiteX17" fmla="*/ 6760989 w 8037833"/>
              <a:gd name="connsiteY17" fmla="*/ 3411424 h 3771414"/>
              <a:gd name="connsiteX18" fmla="*/ 6633643 w 8037833"/>
              <a:gd name="connsiteY18" fmla="*/ 3335413 h 3771414"/>
              <a:gd name="connsiteX19" fmla="*/ 6462092 w 8037833"/>
              <a:gd name="connsiteY19" fmla="*/ 3360766 h 3771414"/>
              <a:gd name="connsiteX20" fmla="*/ 6303479 w 8037833"/>
              <a:gd name="connsiteY20" fmla="*/ 3307079 h 3771414"/>
              <a:gd name="connsiteX21" fmla="*/ 6210639 w 8037833"/>
              <a:gd name="connsiteY21" fmla="*/ 3322783 h 3771414"/>
              <a:gd name="connsiteX22" fmla="*/ 6184923 w 8037833"/>
              <a:gd name="connsiteY22" fmla="*/ 3365368 h 3771414"/>
              <a:gd name="connsiteX23" fmla="*/ 5949057 w 8037833"/>
              <a:gd name="connsiteY23" fmla="*/ 3366889 h 3771414"/>
              <a:gd name="connsiteX24" fmla="*/ 5891274 w 8037833"/>
              <a:gd name="connsiteY24" fmla="*/ 3384918 h 3771414"/>
              <a:gd name="connsiteX25" fmla="*/ 5835383 w 8037833"/>
              <a:gd name="connsiteY25" fmla="*/ 3364766 h 3771414"/>
              <a:gd name="connsiteX26" fmla="*/ 5746050 w 8037833"/>
              <a:gd name="connsiteY26" fmla="*/ 3413379 h 3771414"/>
              <a:gd name="connsiteX27" fmla="*/ 5613670 w 8037833"/>
              <a:gd name="connsiteY27" fmla="*/ 3415908 h 3771414"/>
              <a:gd name="connsiteX28" fmla="*/ 5535334 w 8037833"/>
              <a:gd name="connsiteY28" fmla="*/ 3424281 h 3771414"/>
              <a:gd name="connsiteX29" fmla="*/ 5506940 w 8037833"/>
              <a:gd name="connsiteY29" fmla="*/ 3438236 h 3771414"/>
              <a:gd name="connsiteX30" fmla="*/ 5466372 w 8037833"/>
              <a:gd name="connsiteY30" fmla="*/ 3450482 h 3771414"/>
              <a:gd name="connsiteX31" fmla="*/ 5395833 w 8037833"/>
              <a:gd name="connsiteY31" fmla="*/ 3480431 h 3771414"/>
              <a:gd name="connsiteX32" fmla="*/ 5299224 w 8037833"/>
              <a:gd name="connsiteY32" fmla="*/ 3506167 h 3771414"/>
              <a:gd name="connsiteX33" fmla="*/ 5223043 w 8037833"/>
              <a:gd name="connsiteY33" fmla="*/ 3478901 h 3771414"/>
              <a:gd name="connsiteX34" fmla="*/ 5217733 w 8037833"/>
              <a:gd name="connsiteY34" fmla="*/ 3487700 h 3771414"/>
              <a:gd name="connsiteX35" fmla="*/ 5167992 w 8037833"/>
              <a:gd name="connsiteY35" fmla="*/ 3491322 h 3771414"/>
              <a:gd name="connsiteX36" fmla="*/ 4987020 w 8037833"/>
              <a:gd name="connsiteY36" fmla="*/ 3448500 h 3771414"/>
              <a:gd name="connsiteX37" fmla="*/ 4890003 w 8037833"/>
              <a:gd name="connsiteY37" fmla="*/ 3457111 h 3771414"/>
              <a:gd name="connsiteX38" fmla="*/ 4856654 w 8037833"/>
              <a:gd name="connsiteY38" fmla="*/ 3469117 h 3771414"/>
              <a:gd name="connsiteX39" fmla="*/ 4800711 w 8037833"/>
              <a:gd name="connsiteY39" fmla="*/ 3488678 h 3771414"/>
              <a:gd name="connsiteX40" fmla="*/ 4761569 w 8037833"/>
              <a:gd name="connsiteY40" fmla="*/ 3525340 h 3771414"/>
              <a:gd name="connsiteX41" fmla="*/ 4713734 w 8037833"/>
              <a:gd name="connsiteY41" fmla="*/ 3532961 h 3771414"/>
              <a:gd name="connsiteX42" fmla="*/ 4699169 w 8037833"/>
              <a:gd name="connsiteY42" fmla="*/ 3506225 h 3771414"/>
              <a:gd name="connsiteX43" fmla="*/ 4649120 w 8037833"/>
              <a:gd name="connsiteY43" fmla="*/ 3523629 h 3771414"/>
              <a:gd name="connsiteX44" fmla="*/ 4573578 w 8037833"/>
              <a:gd name="connsiteY44" fmla="*/ 3553160 h 3771414"/>
              <a:gd name="connsiteX45" fmla="*/ 4529117 w 8037833"/>
              <a:gd name="connsiteY45" fmla="*/ 3562829 h 3771414"/>
              <a:gd name="connsiteX46" fmla="*/ 4408641 w 8037833"/>
              <a:gd name="connsiteY46" fmla="*/ 3597237 h 3771414"/>
              <a:gd name="connsiteX47" fmla="*/ 4288710 w 8037833"/>
              <a:gd name="connsiteY47" fmla="*/ 3637793 h 3771414"/>
              <a:gd name="connsiteX48" fmla="*/ 4234393 w 8037833"/>
              <a:gd name="connsiteY48" fmla="*/ 3691813 h 3771414"/>
              <a:gd name="connsiteX49" fmla="*/ 4227541 w 8037833"/>
              <a:gd name="connsiteY49" fmla="*/ 3694215 h 3771414"/>
              <a:gd name="connsiteX50" fmla="*/ 4208725 w 8037833"/>
              <a:gd name="connsiteY50" fmla="*/ 3692078 h 3771414"/>
              <a:gd name="connsiteX51" fmla="*/ 4201632 w 8037833"/>
              <a:gd name="connsiteY51" fmla="*/ 3689839 h 3771414"/>
              <a:gd name="connsiteX52" fmla="*/ 4191289 w 8037833"/>
              <a:gd name="connsiteY52" fmla="*/ 3689617 h 3771414"/>
              <a:gd name="connsiteX53" fmla="*/ 4191039 w 8037833"/>
              <a:gd name="connsiteY53" fmla="*/ 3690068 h 3771414"/>
              <a:gd name="connsiteX54" fmla="*/ 4181340 w 8037833"/>
              <a:gd name="connsiteY54" fmla="*/ 3688966 h 3771414"/>
              <a:gd name="connsiteX55" fmla="*/ 4133816 w 8037833"/>
              <a:gd name="connsiteY55" fmla="*/ 3677802 h 3771414"/>
              <a:gd name="connsiteX56" fmla="*/ 4071732 w 8037833"/>
              <a:gd name="connsiteY56" fmla="*/ 3719750 h 3771414"/>
              <a:gd name="connsiteX57" fmla="*/ 4045924 w 8037833"/>
              <a:gd name="connsiteY57" fmla="*/ 3726641 h 3771414"/>
              <a:gd name="connsiteX58" fmla="*/ 4032171 w 8037833"/>
              <a:gd name="connsiteY58" fmla="*/ 3732760 h 3771414"/>
              <a:gd name="connsiteX59" fmla="*/ 4031335 w 8037833"/>
              <a:gd name="connsiteY59" fmla="*/ 3734716 h 3771414"/>
              <a:gd name="connsiteX60" fmla="*/ 3985774 w 8037833"/>
              <a:gd name="connsiteY60" fmla="*/ 3723784 h 3771414"/>
              <a:gd name="connsiteX61" fmla="*/ 3979769 w 8037833"/>
              <a:gd name="connsiteY61" fmla="*/ 3726006 h 3771414"/>
              <a:gd name="connsiteX62" fmla="*/ 3950014 w 8037833"/>
              <a:gd name="connsiteY62" fmla="*/ 3714179 h 3771414"/>
              <a:gd name="connsiteX63" fmla="*/ 3934671 w 8037833"/>
              <a:gd name="connsiteY63" fmla="*/ 3710576 h 3771414"/>
              <a:gd name="connsiteX64" fmla="*/ 3930274 w 8037833"/>
              <a:gd name="connsiteY64" fmla="*/ 3704385 h 3771414"/>
              <a:gd name="connsiteX65" fmla="*/ 3907660 w 8037833"/>
              <a:gd name="connsiteY65" fmla="*/ 3701693 h 3771414"/>
              <a:gd name="connsiteX66" fmla="*/ 3905087 w 8037833"/>
              <a:gd name="connsiteY66" fmla="*/ 3703335 h 3771414"/>
              <a:gd name="connsiteX67" fmla="*/ 3886347 w 8037833"/>
              <a:gd name="connsiteY67" fmla="*/ 3693857 h 3771414"/>
              <a:gd name="connsiteX68" fmla="*/ 3870533 w 8037833"/>
              <a:gd name="connsiteY68" fmla="*/ 3677142 h 3771414"/>
              <a:gd name="connsiteX69" fmla="*/ 3678563 w 8037833"/>
              <a:gd name="connsiteY69" fmla="*/ 3681723 h 3771414"/>
              <a:gd name="connsiteX70" fmla="*/ 3511920 w 8037833"/>
              <a:gd name="connsiteY70" fmla="*/ 3609378 h 3771414"/>
              <a:gd name="connsiteX71" fmla="*/ 3407752 w 8037833"/>
              <a:gd name="connsiteY71" fmla="*/ 3613827 h 3771414"/>
              <a:gd name="connsiteX72" fmla="*/ 3373519 w 8037833"/>
              <a:gd name="connsiteY72" fmla="*/ 3653022 h 3771414"/>
              <a:gd name="connsiteX73" fmla="*/ 3114267 w 8037833"/>
              <a:gd name="connsiteY73" fmla="*/ 3626220 h 3771414"/>
              <a:gd name="connsiteX74" fmla="*/ 3048270 w 8037833"/>
              <a:gd name="connsiteY74" fmla="*/ 3637186 h 3771414"/>
              <a:gd name="connsiteX75" fmla="*/ 2989722 w 8037833"/>
              <a:gd name="connsiteY75" fmla="*/ 3610467 h 3771414"/>
              <a:gd name="connsiteX76" fmla="*/ 2965734 w 8037833"/>
              <a:gd name="connsiteY76" fmla="*/ 3622913 h 3771414"/>
              <a:gd name="connsiteX77" fmla="*/ 2961603 w 8037833"/>
              <a:gd name="connsiteY77" fmla="*/ 3625458 h 3771414"/>
              <a:gd name="connsiteX78" fmla="*/ 2944959 w 8037833"/>
              <a:gd name="connsiteY78" fmla="*/ 3626960 h 3771414"/>
              <a:gd name="connsiteX79" fmla="*/ 2940402 w 8037833"/>
              <a:gd name="connsiteY79" fmla="*/ 3638237 h 3771414"/>
              <a:gd name="connsiteX80" fmla="*/ 2915449 w 8037833"/>
              <a:gd name="connsiteY80" fmla="*/ 3648276 h 3771414"/>
              <a:gd name="connsiteX81" fmla="*/ 2884777 w 8037833"/>
              <a:gd name="connsiteY81" fmla="*/ 3648012 h 3771414"/>
              <a:gd name="connsiteX82" fmla="*/ 2739034 w 8037833"/>
              <a:gd name="connsiteY82" fmla="*/ 3634633 h 3771414"/>
              <a:gd name="connsiteX83" fmla="*/ 2651827 w 8037833"/>
              <a:gd name="connsiteY83" fmla="*/ 3633543 h 3771414"/>
              <a:gd name="connsiteX84" fmla="*/ 2618680 w 8037833"/>
              <a:gd name="connsiteY84" fmla="*/ 3643992 h 3771414"/>
              <a:gd name="connsiteX85" fmla="*/ 2572404 w 8037833"/>
              <a:gd name="connsiteY85" fmla="*/ 3651280 h 3771414"/>
              <a:gd name="connsiteX86" fmla="*/ 2490721 w 8037833"/>
              <a:gd name="connsiteY86" fmla="*/ 3672550 h 3771414"/>
              <a:gd name="connsiteX87" fmla="*/ 2381001 w 8037833"/>
              <a:gd name="connsiteY87" fmla="*/ 3686506 h 3771414"/>
              <a:gd name="connsiteX88" fmla="*/ 2301172 w 8037833"/>
              <a:gd name="connsiteY88" fmla="*/ 3650290 h 3771414"/>
              <a:gd name="connsiteX89" fmla="*/ 2294102 w 8037833"/>
              <a:gd name="connsiteY89" fmla="*/ 3658388 h 3771414"/>
              <a:gd name="connsiteX90" fmla="*/ 2238966 w 8037833"/>
              <a:gd name="connsiteY90" fmla="*/ 3656014 h 3771414"/>
              <a:gd name="connsiteX91" fmla="*/ 2046240 w 8037833"/>
              <a:gd name="connsiteY91" fmla="*/ 3591772 h 3771414"/>
              <a:gd name="connsiteX92" fmla="*/ 1938480 w 8037833"/>
              <a:gd name="connsiteY92" fmla="*/ 3588676 h 3771414"/>
              <a:gd name="connsiteX93" fmla="*/ 1900166 w 8037833"/>
              <a:gd name="connsiteY93" fmla="*/ 3596595 h 3771414"/>
              <a:gd name="connsiteX94" fmla="*/ 1835976 w 8037833"/>
              <a:gd name="connsiteY94" fmla="*/ 3609302 h 3771414"/>
              <a:gd name="connsiteX95" fmla="*/ 1787830 w 8037833"/>
              <a:gd name="connsiteY95" fmla="*/ 3641005 h 3771414"/>
              <a:gd name="connsiteX96" fmla="*/ 1734224 w 8037833"/>
              <a:gd name="connsiteY96" fmla="*/ 3642830 h 3771414"/>
              <a:gd name="connsiteX97" fmla="*/ 1721989 w 8037833"/>
              <a:gd name="connsiteY97" fmla="*/ 3614535 h 3771414"/>
              <a:gd name="connsiteX98" fmla="*/ 1664576 w 8037833"/>
              <a:gd name="connsiteY98" fmla="*/ 3625809 h 3771414"/>
              <a:gd name="connsiteX99" fmla="*/ 1577459 w 8037833"/>
              <a:gd name="connsiteY99" fmla="*/ 3646061 h 3771414"/>
              <a:gd name="connsiteX100" fmla="*/ 1527269 w 8037833"/>
              <a:gd name="connsiteY100" fmla="*/ 3650325 h 3771414"/>
              <a:gd name="connsiteX101" fmla="*/ 1390118 w 8037833"/>
              <a:gd name="connsiteY101" fmla="*/ 3670026 h 3771414"/>
              <a:gd name="connsiteX102" fmla="*/ 1252698 w 8037833"/>
              <a:gd name="connsiteY102" fmla="*/ 3695899 h 3771414"/>
              <a:gd name="connsiteX103" fmla="*/ 1171039 w 8037833"/>
              <a:gd name="connsiteY103" fmla="*/ 3745879 h 3771414"/>
              <a:gd name="connsiteX104" fmla="*/ 1058106 w 8037833"/>
              <a:gd name="connsiteY104" fmla="*/ 3763403 h 3771414"/>
              <a:gd name="connsiteX105" fmla="*/ 1039167 w 8037833"/>
              <a:gd name="connsiteY105" fmla="*/ 3771414 h 3771414"/>
              <a:gd name="connsiteX106" fmla="*/ 1012958 w 8037833"/>
              <a:gd name="connsiteY106" fmla="*/ 3766443 h 3771414"/>
              <a:gd name="connsiteX107" fmla="*/ 907906 w 8037833"/>
              <a:gd name="connsiteY107" fmla="*/ 3744915 h 3771414"/>
              <a:gd name="connsiteX108" fmla="*/ 825226 w 8037833"/>
              <a:gd name="connsiteY108" fmla="*/ 3713606 h 3771414"/>
              <a:gd name="connsiteX109" fmla="*/ 722264 w 8037833"/>
              <a:gd name="connsiteY109" fmla="*/ 3734849 h 3771414"/>
              <a:gd name="connsiteX110" fmla="*/ 659460 w 8037833"/>
              <a:gd name="connsiteY110" fmla="*/ 3727666 h 3771414"/>
              <a:gd name="connsiteX111" fmla="*/ 556552 w 8037833"/>
              <a:gd name="connsiteY111" fmla="*/ 3685171 h 3771414"/>
              <a:gd name="connsiteX112" fmla="*/ 421042 w 8037833"/>
              <a:gd name="connsiteY112" fmla="*/ 3697149 h 3771414"/>
              <a:gd name="connsiteX113" fmla="*/ 393295 w 8037833"/>
              <a:gd name="connsiteY113" fmla="*/ 3740334 h 3771414"/>
              <a:gd name="connsiteX114" fmla="*/ 355918 w 8037833"/>
              <a:gd name="connsiteY114" fmla="*/ 3766409 h 3771414"/>
              <a:gd name="connsiteX115" fmla="*/ 339711 w 8037833"/>
              <a:gd name="connsiteY115" fmla="*/ 3705479 h 3771414"/>
              <a:gd name="connsiteX116" fmla="*/ 222239 w 8037833"/>
              <a:gd name="connsiteY116" fmla="*/ 3659572 h 3771414"/>
              <a:gd name="connsiteX117" fmla="*/ 163578 w 8037833"/>
              <a:gd name="connsiteY117" fmla="*/ 3643529 h 3771414"/>
              <a:gd name="connsiteX118" fmla="*/ 72220 w 8037833"/>
              <a:gd name="connsiteY118" fmla="*/ 3632509 h 3771414"/>
              <a:gd name="connsiteX119" fmla="*/ 44395 w 8037833"/>
              <a:gd name="connsiteY119" fmla="*/ 3626692 h 3771414"/>
              <a:gd name="connsiteX120" fmla="*/ 1962 w 8037833"/>
              <a:gd name="connsiteY120" fmla="*/ 3623185 h 3771414"/>
              <a:gd name="connsiteX121" fmla="*/ 0 w 8037833"/>
              <a:gd name="connsiteY121" fmla="*/ 3622498 h 3771414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84923 w 8037833"/>
              <a:gd name="connsiteY22" fmla="*/ 3378131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11920 w 8037833"/>
              <a:gd name="connsiteY70" fmla="*/ 3622141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381001 w 8037833"/>
              <a:gd name="connsiteY87" fmla="*/ 369926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84923 w 8037833"/>
              <a:gd name="connsiteY22" fmla="*/ 3378131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381001 w 8037833"/>
              <a:gd name="connsiteY87" fmla="*/ 369926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84923 w 8037833"/>
              <a:gd name="connsiteY22" fmla="*/ 3378131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381001 w 8037833"/>
              <a:gd name="connsiteY87" fmla="*/ 369926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84923 w 8037833"/>
              <a:gd name="connsiteY22" fmla="*/ 3378131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34393 w 8037833"/>
              <a:gd name="connsiteY47" fmla="*/ 3704576 h 3784177"/>
              <a:gd name="connsiteX48" fmla="*/ 4227541 w 8037833"/>
              <a:gd name="connsiteY48" fmla="*/ 3706978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697934 h 3784177"/>
              <a:gd name="connsiteX111" fmla="*/ 421042 w 8037833"/>
              <a:gd name="connsiteY111" fmla="*/ 3709912 h 3784177"/>
              <a:gd name="connsiteX112" fmla="*/ 393295 w 8037833"/>
              <a:gd name="connsiteY112" fmla="*/ 3753097 h 3784177"/>
              <a:gd name="connsiteX113" fmla="*/ 355918 w 8037833"/>
              <a:gd name="connsiteY113" fmla="*/ 3779172 h 3784177"/>
              <a:gd name="connsiteX114" fmla="*/ 339711 w 8037833"/>
              <a:gd name="connsiteY114" fmla="*/ 3718242 h 3784177"/>
              <a:gd name="connsiteX115" fmla="*/ 222239 w 8037833"/>
              <a:gd name="connsiteY115" fmla="*/ 3672335 h 3784177"/>
              <a:gd name="connsiteX116" fmla="*/ 163578 w 8037833"/>
              <a:gd name="connsiteY116" fmla="*/ 3656292 h 3784177"/>
              <a:gd name="connsiteX117" fmla="*/ 72220 w 8037833"/>
              <a:gd name="connsiteY117" fmla="*/ 3645272 h 3784177"/>
              <a:gd name="connsiteX118" fmla="*/ 44395 w 8037833"/>
              <a:gd name="connsiteY118" fmla="*/ 3639455 h 3784177"/>
              <a:gd name="connsiteX119" fmla="*/ 1962 w 8037833"/>
              <a:gd name="connsiteY119" fmla="*/ 3635948 h 3784177"/>
              <a:gd name="connsiteX120" fmla="*/ 0 w 8037833"/>
              <a:gd name="connsiteY120" fmla="*/ 3635261 h 3784177"/>
              <a:gd name="connsiteX121" fmla="*/ 0 w 8037833"/>
              <a:gd name="connsiteY121" fmla="*/ 12763 h 3784177"/>
              <a:gd name="connsiteX0" fmla="*/ 0 w 8037833"/>
              <a:gd name="connsiteY0" fmla="*/ 12763 h 3823683"/>
              <a:gd name="connsiteX1" fmla="*/ 8037833 w 8037833"/>
              <a:gd name="connsiteY1" fmla="*/ 0 h 3823683"/>
              <a:gd name="connsiteX2" fmla="*/ 8037833 w 8037833"/>
              <a:gd name="connsiteY2" fmla="*/ 3123098 h 3823683"/>
              <a:gd name="connsiteX3" fmla="*/ 8034343 w 8037833"/>
              <a:gd name="connsiteY3" fmla="*/ 3122573 h 3823683"/>
              <a:gd name="connsiteX4" fmla="*/ 7877229 w 8037833"/>
              <a:gd name="connsiteY4" fmla="*/ 3143819 h 3823683"/>
              <a:gd name="connsiteX5" fmla="*/ 7752740 w 8037833"/>
              <a:gd name="connsiteY5" fmla="*/ 3181149 h 3823683"/>
              <a:gd name="connsiteX6" fmla="*/ 7588760 w 8037833"/>
              <a:gd name="connsiteY6" fmla="*/ 3183782 h 3823683"/>
              <a:gd name="connsiteX7" fmla="*/ 7351256 w 8037833"/>
              <a:gd name="connsiteY7" fmla="*/ 3276296 h 3823683"/>
              <a:gd name="connsiteX8" fmla="*/ 7241630 w 8037833"/>
              <a:gd name="connsiteY8" fmla="*/ 3258619 h 3823683"/>
              <a:gd name="connsiteX9" fmla="*/ 7197338 w 8037833"/>
              <a:gd name="connsiteY9" fmla="*/ 3224751 h 3823683"/>
              <a:gd name="connsiteX10" fmla="*/ 7180777 w 8037833"/>
              <a:gd name="connsiteY10" fmla="*/ 3222826 h 3823683"/>
              <a:gd name="connsiteX11" fmla="*/ 7146896 w 8037833"/>
              <a:gd name="connsiteY11" fmla="*/ 3256975 h 3823683"/>
              <a:gd name="connsiteX12" fmla="*/ 7101771 w 8037833"/>
              <a:gd name="connsiteY12" fmla="*/ 3257015 h 3823683"/>
              <a:gd name="connsiteX13" fmla="*/ 7047844 w 8037833"/>
              <a:gd name="connsiteY13" fmla="*/ 3303791 h 3823683"/>
              <a:gd name="connsiteX14" fmla="*/ 6912506 w 8037833"/>
              <a:gd name="connsiteY14" fmla="*/ 3361478 h 3823683"/>
              <a:gd name="connsiteX15" fmla="*/ 6819463 w 8037833"/>
              <a:gd name="connsiteY15" fmla="*/ 3368624 h 3823683"/>
              <a:gd name="connsiteX16" fmla="*/ 6797198 w 8037833"/>
              <a:gd name="connsiteY16" fmla="*/ 3378256 h 3823683"/>
              <a:gd name="connsiteX17" fmla="*/ 6718286 w 8037833"/>
              <a:gd name="connsiteY17" fmla="*/ 3382997 h 3823683"/>
              <a:gd name="connsiteX18" fmla="*/ 6609242 w 8037833"/>
              <a:gd name="connsiteY18" fmla="*/ 3355040 h 3823683"/>
              <a:gd name="connsiteX19" fmla="*/ 6462092 w 8037833"/>
              <a:gd name="connsiteY19" fmla="*/ 3373529 h 3823683"/>
              <a:gd name="connsiteX20" fmla="*/ 6303479 w 8037833"/>
              <a:gd name="connsiteY20" fmla="*/ 3319842 h 3823683"/>
              <a:gd name="connsiteX21" fmla="*/ 6210639 w 8037833"/>
              <a:gd name="connsiteY21" fmla="*/ 3335546 h 3823683"/>
              <a:gd name="connsiteX22" fmla="*/ 6111718 w 8037833"/>
              <a:gd name="connsiteY22" fmla="*/ 3357536 h 3823683"/>
              <a:gd name="connsiteX23" fmla="*/ 5949057 w 8037833"/>
              <a:gd name="connsiteY23" fmla="*/ 3379652 h 3823683"/>
              <a:gd name="connsiteX24" fmla="*/ 5891274 w 8037833"/>
              <a:gd name="connsiteY24" fmla="*/ 3397681 h 3823683"/>
              <a:gd name="connsiteX25" fmla="*/ 5835383 w 8037833"/>
              <a:gd name="connsiteY25" fmla="*/ 3377529 h 3823683"/>
              <a:gd name="connsiteX26" fmla="*/ 5746050 w 8037833"/>
              <a:gd name="connsiteY26" fmla="*/ 3426142 h 3823683"/>
              <a:gd name="connsiteX27" fmla="*/ 5613670 w 8037833"/>
              <a:gd name="connsiteY27" fmla="*/ 3428671 h 3823683"/>
              <a:gd name="connsiteX28" fmla="*/ 5535334 w 8037833"/>
              <a:gd name="connsiteY28" fmla="*/ 3437044 h 3823683"/>
              <a:gd name="connsiteX29" fmla="*/ 5506940 w 8037833"/>
              <a:gd name="connsiteY29" fmla="*/ 3450999 h 3823683"/>
              <a:gd name="connsiteX30" fmla="*/ 5466372 w 8037833"/>
              <a:gd name="connsiteY30" fmla="*/ 3463245 h 3823683"/>
              <a:gd name="connsiteX31" fmla="*/ 5395833 w 8037833"/>
              <a:gd name="connsiteY31" fmla="*/ 3493194 h 3823683"/>
              <a:gd name="connsiteX32" fmla="*/ 5299224 w 8037833"/>
              <a:gd name="connsiteY32" fmla="*/ 3518930 h 3823683"/>
              <a:gd name="connsiteX33" fmla="*/ 5223043 w 8037833"/>
              <a:gd name="connsiteY33" fmla="*/ 3491664 h 3823683"/>
              <a:gd name="connsiteX34" fmla="*/ 5217733 w 8037833"/>
              <a:gd name="connsiteY34" fmla="*/ 3500463 h 3823683"/>
              <a:gd name="connsiteX35" fmla="*/ 5167992 w 8037833"/>
              <a:gd name="connsiteY35" fmla="*/ 3504085 h 3823683"/>
              <a:gd name="connsiteX36" fmla="*/ 4987020 w 8037833"/>
              <a:gd name="connsiteY36" fmla="*/ 3461263 h 3823683"/>
              <a:gd name="connsiteX37" fmla="*/ 4890003 w 8037833"/>
              <a:gd name="connsiteY37" fmla="*/ 3469874 h 3823683"/>
              <a:gd name="connsiteX38" fmla="*/ 4856654 w 8037833"/>
              <a:gd name="connsiteY38" fmla="*/ 3481880 h 3823683"/>
              <a:gd name="connsiteX39" fmla="*/ 4800711 w 8037833"/>
              <a:gd name="connsiteY39" fmla="*/ 3501441 h 3823683"/>
              <a:gd name="connsiteX40" fmla="*/ 4761569 w 8037833"/>
              <a:gd name="connsiteY40" fmla="*/ 3538103 h 3823683"/>
              <a:gd name="connsiteX41" fmla="*/ 4713734 w 8037833"/>
              <a:gd name="connsiteY41" fmla="*/ 3545724 h 3823683"/>
              <a:gd name="connsiteX42" fmla="*/ 4699169 w 8037833"/>
              <a:gd name="connsiteY42" fmla="*/ 3518988 h 3823683"/>
              <a:gd name="connsiteX43" fmla="*/ 4649120 w 8037833"/>
              <a:gd name="connsiteY43" fmla="*/ 3536392 h 3823683"/>
              <a:gd name="connsiteX44" fmla="*/ 4573578 w 8037833"/>
              <a:gd name="connsiteY44" fmla="*/ 3565923 h 3823683"/>
              <a:gd name="connsiteX45" fmla="*/ 4529117 w 8037833"/>
              <a:gd name="connsiteY45" fmla="*/ 3575592 h 3823683"/>
              <a:gd name="connsiteX46" fmla="*/ 4408641 w 8037833"/>
              <a:gd name="connsiteY46" fmla="*/ 3610000 h 3823683"/>
              <a:gd name="connsiteX47" fmla="*/ 4234393 w 8037833"/>
              <a:gd name="connsiteY47" fmla="*/ 3704576 h 3823683"/>
              <a:gd name="connsiteX48" fmla="*/ 4258044 w 8037833"/>
              <a:gd name="connsiteY48" fmla="*/ 3823683 h 3823683"/>
              <a:gd name="connsiteX49" fmla="*/ 4208725 w 8037833"/>
              <a:gd name="connsiteY49" fmla="*/ 3704841 h 3823683"/>
              <a:gd name="connsiteX50" fmla="*/ 4201632 w 8037833"/>
              <a:gd name="connsiteY50" fmla="*/ 3702602 h 3823683"/>
              <a:gd name="connsiteX51" fmla="*/ 4191289 w 8037833"/>
              <a:gd name="connsiteY51" fmla="*/ 3702380 h 3823683"/>
              <a:gd name="connsiteX52" fmla="*/ 4191039 w 8037833"/>
              <a:gd name="connsiteY52" fmla="*/ 3702831 h 3823683"/>
              <a:gd name="connsiteX53" fmla="*/ 4181340 w 8037833"/>
              <a:gd name="connsiteY53" fmla="*/ 3701729 h 3823683"/>
              <a:gd name="connsiteX54" fmla="*/ 4133816 w 8037833"/>
              <a:gd name="connsiteY54" fmla="*/ 3690565 h 3823683"/>
              <a:gd name="connsiteX55" fmla="*/ 4071732 w 8037833"/>
              <a:gd name="connsiteY55" fmla="*/ 3732513 h 3823683"/>
              <a:gd name="connsiteX56" fmla="*/ 4045924 w 8037833"/>
              <a:gd name="connsiteY56" fmla="*/ 3739404 h 3823683"/>
              <a:gd name="connsiteX57" fmla="*/ 4032171 w 8037833"/>
              <a:gd name="connsiteY57" fmla="*/ 3745523 h 3823683"/>
              <a:gd name="connsiteX58" fmla="*/ 4031335 w 8037833"/>
              <a:gd name="connsiteY58" fmla="*/ 3747479 h 3823683"/>
              <a:gd name="connsiteX59" fmla="*/ 3985774 w 8037833"/>
              <a:gd name="connsiteY59" fmla="*/ 3736547 h 3823683"/>
              <a:gd name="connsiteX60" fmla="*/ 3979769 w 8037833"/>
              <a:gd name="connsiteY60" fmla="*/ 3738769 h 3823683"/>
              <a:gd name="connsiteX61" fmla="*/ 3950014 w 8037833"/>
              <a:gd name="connsiteY61" fmla="*/ 3726942 h 3823683"/>
              <a:gd name="connsiteX62" fmla="*/ 3934671 w 8037833"/>
              <a:gd name="connsiteY62" fmla="*/ 3723339 h 3823683"/>
              <a:gd name="connsiteX63" fmla="*/ 3930274 w 8037833"/>
              <a:gd name="connsiteY63" fmla="*/ 3717148 h 3823683"/>
              <a:gd name="connsiteX64" fmla="*/ 3907660 w 8037833"/>
              <a:gd name="connsiteY64" fmla="*/ 3714456 h 3823683"/>
              <a:gd name="connsiteX65" fmla="*/ 3905087 w 8037833"/>
              <a:gd name="connsiteY65" fmla="*/ 3716098 h 3823683"/>
              <a:gd name="connsiteX66" fmla="*/ 3886347 w 8037833"/>
              <a:gd name="connsiteY66" fmla="*/ 3706620 h 3823683"/>
              <a:gd name="connsiteX67" fmla="*/ 3870533 w 8037833"/>
              <a:gd name="connsiteY67" fmla="*/ 3689905 h 3823683"/>
              <a:gd name="connsiteX68" fmla="*/ 3678563 w 8037833"/>
              <a:gd name="connsiteY68" fmla="*/ 3694486 h 3823683"/>
              <a:gd name="connsiteX69" fmla="*/ 3524121 w 8037833"/>
              <a:gd name="connsiteY69" fmla="*/ 3642736 h 3823683"/>
              <a:gd name="connsiteX70" fmla="*/ 3407752 w 8037833"/>
              <a:gd name="connsiteY70" fmla="*/ 3626590 h 3823683"/>
              <a:gd name="connsiteX71" fmla="*/ 3373519 w 8037833"/>
              <a:gd name="connsiteY71" fmla="*/ 3665785 h 3823683"/>
              <a:gd name="connsiteX72" fmla="*/ 3114267 w 8037833"/>
              <a:gd name="connsiteY72" fmla="*/ 3638983 h 3823683"/>
              <a:gd name="connsiteX73" fmla="*/ 3048270 w 8037833"/>
              <a:gd name="connsiteY73" fmla="*/ 3649949 h 3823683"/>
              <a:gd name="connsiteX74" fmla="*/ 2989722 w 8037833"/>
              <a:gd name="connsiteY74" fmla="*/ 3623230 h 3823683"/>
              <a:gd name="connsiteX75" fmla="*/ 2965734 w 8037833"/>
              <a:gd name="connsiteY75" fmla="*/ 3635676 h 3823683"/>
              <a:gd name="connsiteX76" fmla="*/ 2961603 w 8037833"/>
              <a:gd name="connsiteY76" fmla="*/ 3638221 h 3823683"/>
              <a:gd name="connsiteX77" fmla="*/ 2944959 w 8037833"/>
              <a:gd name="connsiteY77" fmla="*/ 3639723 h 3823683"/>
              <a:gd name="connsiteX78" fmla="*/ 2940402 w 8037833"/>
              <a:gd name="connsiteY78" fmla="*/ 3651000 h 3823683"/>
              <a:gd name="connsiteX79" fmla="*/ 2915449 w 8037833"/>
              <a:gd name="connsiteY79" fmla="*/ 3661039 h 3823683"/>
              <a:gd name="connsiteX80" fmla="*/ 2884777 w 8037833"/>
              <a:gd name="connsiteY80" fmla="*/ 3660775 h 3823683"/>
              <a:gd name="connsiteX81" fmla="*/ 2739034 w 8037833"/>
              <a:gd name="connsiteY81" fmla="*/ 3647396 h 3823683"/>
              <a:gd name="connsiteX82" fmla="*/ 2651827 w 8037833"/>
              <a:gd name="connsiteY82" fmla="*/ 3646306 h 3823683"/>
              <a:gd name="connsiteX83" fmla="*/ 2618680 w 8037833"/>
              <a:gd name="connsiteY83" fmla="*/ 3656755 h 3823683"/>
              <a:gd name="connsiteX84" fmla="*/ 2572404 w 8037833"/>
              <a:gd name="connsiteY84" fmla="*/ 3664043 h 3823683"/>
              <a:gd name="connsiteX85" fmla="*/ 2490721 w 8037833"/>
              <a:gd name="connsiteY85" fmla="*/ 3685313 h 3823683"/>
              <a:gd name="connsiteX86" fmla="*/ 2423704 w 8037833"/>
              <a:gd name="connsiteY86" fmla="*/ 3658079 h 3823683"/>
              <a:gd name="connsiteX87" fmla="*/ 2301172 w 8037833"/>
              <a:gd name="connsiteY87" fmla="*/ 3663053 h 3823683"/>
              <a:gd name="connsiteX88" fmla="*/ 2294102 w 8037833"/>
              <a:gd name="connsiteY88" fmla="*/ 3671151 h 3823683"/>
              <a:gd name="connsiteX89" fmla="*/ 2238966 w 8037833"/>
              <a:gd name="connsiteY89" fmla="*/ 3668777 h 3823683"/>
              <a:gd name="connsiteX90" fmla="*/ 2046240 w 8037833"/>
              <a:gd name="connsiteY90" fmla="*/ 3604535 h 3823683"/>
              <a:gd name="connsiteX91" fmla="*/ 1938480 w 8037833"/>
              <a:gd name="connsiteY91" fmla="*/ 3601439 h 3823683"/>
              <a:gd name="connsiteX92" fmla="*/ 1900166 w 8037833"/>
              <a:gd name="connsiteY92" fmla="*/ 3609358 h 3823683"/>
              <a:gd name="connsiteX93" fmla="*/ 1835976 w 8037833"/>
              <a:gd name="connsiteY93" fmla="*/ 3622065 h 3823683"/>
              <a:gd name="connsiteX94" fmla="*/ 1787830 w 8037833"/>
              <a:gd name="connsiteY94" fmla="*/ 3653768 h 3823683"/>
              <a:gd name="connsiteX95" fmla="*/ 1734224 w 8037833"/>
              <a:gd name="connsiteY95" fmla="*/ 3655593 h 3823683"/>
              <a:gd name="connsiteX96" fmla="*/ 1721989 w 8037833"/>
              <a:gd name="connsiteY96" fmla="*/ 3627298 h 3823683"/>
              <a:gd name="connsiteX97" fmla="*/ 1664576 w 8037833"/>
              <a:gd name="connsiteY97" fmla="*/ 3638572 h 3823683"/>
              <a:gd name="connsiteX98" fmla="*/ 1577459 w 8037833"/>
              <a:gd name="connsiteY98" fmla="*/ 3658824 h 3823683"/>
              <a:gd name="connsiteX99" fmla="*/ 1527269 w 8037833"/>
              <a:gd name="connsiteY99" fmla="*/ 3663088 h 3823683"/>
              <a:gd name="connsiteX100" fmla="*/ 1390118 w 8037833"/>
              <a:gd name="connsiteY100" fmla="*/ 3682789 h 3823683"/>
              <a:gd name="connsiteX101" fmla="*/ 1252698 w 8037833"/>
              <a:gd name="connsiteY101" fmla="*/ 3708662 h 3823683"/>
              <a:gd name="connsiteX102" fmla="*/ 1171039 w 8037833"/>
              <a:gd name="connsiteY102" fmla="*/ 3758642 h 3823683"/>
              <a:gd name="connsiteX103" fmla="*/ 1058106 w 8037833"/>
              <a:gd name="connsiteY103" fmla="*/ 3776166 h 3823683"/>
              <a:gd name="connsiteX104" fmla="*/ 1039167 w 8037833"/>
              <a:gd name="connsiteY104" fmla="*/ 3784177 h 3823683"/>
              <a:gd name="connsiteX105" fmla="*/ 1012958 w 8037833"/>
              <a:gd name="connsiteY105" fmla="*/ 3779206 h 3823683"/>
              <a:gd name="connsiteX106" fmla="*/ 907906 w 8037833"/>
              <a:gd name="connsiteY106" fmla="*/ 3757678 h 3823683"/>
              <a:gd name="connsiteX107" fmla="*/ 825226 w 8037833"/>
              <a:gd name="connsiteY107" fmla="*/ 3726369 h 3823683"/>
              <a:gd name="connsiteX108" fmla="*/ 722264 w 8037833"/>
              <a:gd name="connsiteY108" fmla="*/ 3747612 h 3823683"/>
              <a:gd name="connsiteX109" fmla="*/ 659460 w 8037833"/>
              <a:gd name="connsiteY109" fmla="*/ 3740429 h 3823683"/>
              <a:gd name="connsiteX110" fmla="*/ 556552 w 8037833"/>
              <a:gd name="connsiteY110" fmla="*/ 3697934 h 3823683"/>
              <a:gd name="connsiteX111" fmla="*/ 421042 w 8037833"/>
              <a:gd name="connsiteY111" fmla="*/ 3709912 h 3823683"/>
              <a:gd name="connsiteX112" fmla="*/ 393295 w 8037833"/>
              <a:gd name="connsiteY112" fmla="*/ 3753097 h 3823683"/>
              <a:gd name="connsiteX113" fmla="*/ 355918 w 8037833"/>
              <a:gd name="connsiteY113" fmla="*/ 3779172 h 3823683"/>
              <a:gd name="connsiteX114" fmla="*/ 339711 w 8037833"/>
              <a:gd name="connsiteY114" fmla="*/ 3718242 h 3823683"/>
              <a:gd name="connsiteX115" fmla="*/ 222239 w 8037833"/>
              <a:gd name="connsiteY115" fmla="*/ 3672335 h 3823683"/>
              <a:gd name="connsiteX116" fmla="*/ 163578 w 8037833"/>
              <a:gd name="connsiteY116" fmla="*/ 3656292 h 3823683"/>
              <a:gd name="connsiteX117" fmla="*/ 72220 w 8037833"/>
              <a:gd name="connsiteY117" fmla="*/ 3645272 h 3823683"/>
              <a:gd name="connsiteX118" fmla="*/ 44395 w 8037833"/>
              <a:gd name="connsiteY118" fmla="*/ 3639455 h 3823683"/>
              <a:gd name="connsiteX119" fmla="*/ 1962 w 8037833"/>
              <a:gd name="connsiteY119" fmla="*/ 3635948 h 3823683"/>
              <a:gd name="connsiteX120" fmla="*/ 0 w 8037833"/>
              <a:gd name="connsiteY120" fmla="*/ 3635261 h 3823683"/>
              <a:gd name="connsiteX121" fmla="*/ 0 w 8037833"/>
              <a:gd name="connsiteY121" fmla="*/ 12763 h 3823683"/>
              <a:gd name="connsiteX0" fmla="*/ 0 w 8037833"/>
              <a:gd name="connsiteY0" fmla="*/ 12763 h 3823683"/>
              <a:gd name="connsiteX1" fmla="*/ 8037833 w 8037833"/>
              <a:gd name="connsiteY1" fmla="*/ 0 h 3823683"/>
              <a:gd name="connsiteX2" fmla="*/ 8037833 w 8037833"/>
              <a:gd name="connsiteY2" fmla="*/ 3123098 h 3823683"/>
              <a:gd name="connsiteX3" fmla="*/ 8034343 w 8037833"/>
              <a:gd name="connsiteY3" fmla="*/ 3122573 h 3823683"/>
              <a:gd name="connsiteX4" fmla="*/ 7877229 w 8037833"/>
              <a:gd name="connsiteY4" fmla="*/ 3143819 h 3823683"/>
              <a:gd name="connsiteX5" fmla="*/ 7752740 w 8037833"/>
              <a:gd name="connsiteY5" fmla="*/ 3181149 h 3823683"/>
              <a:gd name="connsiteX6" fmla="*/ 7588760 w 8037833"/>
              <a:gd name="connsiteY6" fmla="*/ 3183782 h 3823683"/>
              <a:gd name="connsiteX7" fmla="*/ 7351256 w 8037833"/>
              <a:gd name="connsiteY7" fmla="*/ 3276296 h 3823683"/>
              <a:gd name="connsiteX8" fmla="*/ 7241630 w 8037833"/>
              <a:gd name="connsiteY8" fmla="*/ 3258619 h 3823683"/>
              <a:gd name="connsiteX9" fmla="*/ 7197338 w 8037833"/>
              <a:gd name="connsiteY9" fmla="*/ 3224751 h 3823683"/>
              <a:gd name="connsiteX10" fmla="*/ 7180777 w 8037833"/>
              <a:gd name="connsiteY10" fmla="*/ 3222826 h 3823683"/>
              <a:gd name="connsiteX11" fmla="*/ 7146896 w 8037833"/>
              <a:gd name="connsiteY11" fmla="*/ 3256975 h 3823683"/>
              <a:gd name="connsiteX12" fmla="*/ 7101771 w 8037833"/>
              <a:gd name="connsiteY12" fmla="*/ 3257015 h 3823683"/>
              <a:gd name="connsiteX13" fmla="*/ 7047844 w 8037833"/>
              <a:gd name="connsiteY13" fmla="*/ 3303791 h 3823683"/>
              <a:gd name="connsiteX14" fmla="*/ 6912506 w 8037833"/>
              <a:gd name="connsiteY14" fmla="*/ 3361478 h 3823683"/>
              <a:gd name="connsiteX15" fmla="*/ 6819463 w 8037833"/>
              <a:gd name="connsiteY15" fmla="*/ 3368624 h 3823683"/>
              <a:gd name="connsiteX16" fmla="*/ 6797198 w 8037833"/>
              <a:gd name="connsiteY16" fmla="*/ 3378256 h 3823683"/>
              <a:gd name="connsiteX17" fmla="*/ 6718286 w 8037833"/>
              <a:gd name="connsiteY17" fmla="*/ 3382997 h 3823683"/>
              <a:gd name="connsiteX18" fmla="*/ 6609242 w 8037833"/>
              <a:gd name="connsiteY18" fmla="*/ 3355040 h 3823683"/>
              <a:gd name="connsiteX19" fmla="*/ 6462092 w 8037833"/>
              <a:gd name="connsiteY19" fmla="*/ 3373529 h 3823683"/>
              <a:gd name="connsiteX20" fmla="*/ 6303479 w 8037833"/>
              <a:gd name="connsiteY20" fmla="*/ 3319842 h 3823683"/>
              <a:gd name="connsiteX21" fmla="*/ 6210639 w 8037833"/>
              <a:gd name="connsiteY21" fmla="*/ 3335546 h 3823683"/>
              <a:gd name="connsiteX22" fmla="*/ 6111718 w 8037833"/>
              <a:gd name="connsiteY22" fmla="*/ 3357536 h 3823683"/>
              <a:gd name="connsiteX23" fmla="*/ 5949057 w 8037833"/>
              <a:gd name="connsiteY23" fmla="*/ 3379652 h 3823683"/>
              <a:gd name="connsiteX24" fmla="*/ 5891274 w 8037833"/>
              <a:gd name="connsiteY24" fmla="*/ 3397681 h 3823683"/>
              <a:gd name="connsiteX25" fmla="*/ 5835383 w 8037833"/>
              <a:gd name="connsiteY25" fmla="*/ 3377529 h 3823683"/>
              <a:gd name="connsiteX26" fmla="*/ 5746050 w 8037833"/>
              <a:gd name="connsiteY26" fmla="*/ 3426142 h 3823683"/>
              <a:gd name="connsiteX27" fmla="*/ 5613670 w 8037833"/>
              <a:gd name="connsiteY27" fmla="*/ 3428671 h 3823683"/>
              <a:gd name="connsiteX28" fmla="*/ 5535334 w 8037833"/>
              <a:gd name="connsiteY28" fmla="*/ 3437044 h 3823683"/>
              <a:gd name="connsiteX29" fmla="*/ 5506940 w 8037833"/>
              <a:gd name="connsiteY29" fmla="*/ 3450999 h 3823683"/>
              <a:gd name="connsiteX30" fmla="*/ 5466372 w 8037833"/>
              <a:gd name="connsiteY30" fmla="*/ 3463245 h 3823683"/>
              <a:gd name="connsiteX31" fmla="*/ 5395833 w 8037833"/>
              <a:gd name="connsiteY31" fmla="*/ 3493194 h 3823683"/>
              <a:gd name="connsiteX32" fmla="*/ 5299224 w 8037833"/>
              <a:gd name="connsiteY32" fmla="*/ 3518930 h 3823683"/>
              <a:gd name="connsiteX33" fmla="*/ 5223043 w 8037833"/>
              <a:gd name="connsiteY33" fmla="*/ 3491664 h 3823683"/>
              <a:gd name="connsiteX34" fmla="*/ 5217733 w 8037833"/>
              <a:gd name="connsiteY34" fmla="*/ 3500463 h 3823683"/>
              <a:gd name="connsiteX35" fmla="*/ 5167992 w 8037833"/>
              <a:gd name="connsiteY35" fmla="*/ 3504085 h 3823683"/>
              <a:gd name="connsiteX36" fmla="*/ 4987020 w 8037833"/>
              <a:gd name="connsiteY36" fmla="*/ 3461263 h 3823683"/>
              <a:gd name="connsiteX37" fmla="*/ 4890003 w 8037833"/>
              <a:gd name="connsiteY37" fmla="*/ 3469874 h 3823683"/>
              <a:gd name="connsiteX38" fmla="*/ 4856654 w 8037833"/>
              <a:gd name="connsiteY38" fmla="*/ 3481880 h 3823683"/>
              <a:gd name="connsiteX39" fmla="*/ 4800711 w 8037833"/>
              <a:gd name="connsiteY39" fmla="*/ 3501441 h 3823683"/>
              <a:gd name="connsiteX40" fmla="*/ 4761569 w 8037833"/>
              <a:gd name="connsiteY40" fmla="*/ 3538103 h 3823683"/>
              <a:gd name="connsiteX41" fmla="*/ 4713734 w 8037833"/>
              <a:gd name="connsiteY41" fmla="*/ 3545724 h 3823683"/>
              <a:gd name="connsiteX42" fmla="*/ 4699169 w 8037833"/>
              <a:gd name="connsiteY42" fmla="*/ 3518988 h 3823683"/>
              <a:gd name="connsiteX43" fmla="*/ 4649120 w 8037833"/>
              <a:gd name="connsiteY43" fmla="*/ 3536392 h 3823683"/>
              <a:gd name="connsiteX44" fmla="*/ 4573578 w 8037833"/>
              <a:gd name="connsiteY44" fmla="*/ 3565923 h 3823683"/>
              <a:gd name="connsiteX45" fmla="*/ 4529117 w 8037833"/>
              <a:gd name="connsiteY45" fmla="*/ 3575592 h 3823683"/>
              <a:gd name="connsiteX46" fmla="*/ 4408641 w 8037833"/>
              <a:gd name="connsiteY46" fmla="*/ 3610000 h 3823683"/>
              <a:gd name="connsiteX47" fmla="*/ 4356402 w 8037833"/>
              <a:gd name="connsiteY47" fmla="*/ 3642792 h 3823683"/>
              <a:gd name="connsiteX48" fmla="*/ 4258044 w 8037833"/>
              <a:gd name="connsiteY48" fmla="*/ 3823683 h 3823683"/>
              <a:gd name="connsiteX49" fmla="*/ 4208725 w 8037833"/>
              <a:gd name="connsiteY49" fmla="*/ 3704841 h 3823683"/>
              <a:gd name="connsiteX50" fmla="*/ 4201632 w 8037833"/>
              <a:gd name="connsiteY50" fmla="*/ 3702602 h 3823683"/>
              <a:gd name="connsiteX51" fmla="*/ 4191289 w 8037833"/>
              <a:gd name="connsiteY51" fmla="*/ 3702380 h 3823683"/>
              <a:gd name="connsiteX52" fmla="*/ 4191039 w 8037833"/>
              <a:gd name="connsiteY52" fmla="*/ 3702831 h 3823683"/>
              <a:gd name="connsiteX53" fmla="*/ 4181340 w 8037833"/>
              <a:gd name="connsiteY53" fmla="*/ 3701729 h 3823683"/>
              <a:gd name="connsiteX54" fmla="*/ 4133816 w 8037833"/>
              <a:gd name="connsiteY54" fmla="*/ 3690565 h 3823683"/>
              <a:gd name="connsiteX55" fmla="*/ 4071732 w 8037833"/>
              <a:gd name="connsiteY55" fmla="*/ 3732513 h 3823683"/>
              <a:gd name="connsiteX56" fmla="*/ 4045924 w 8037833"/>
              <a:gd name="connsiteY56" fmla="*/ 3739404 h 3823683"/>
              <a:gd name="connsiteX57" fmla="*/ 4032171 w 8037833"/>
              <a:gd name="connsiteY57" fmla="*/ 3745523 h 3823683"/>
              <a:gd name="connsiteX58" fmla="*/ 4031335 w 8037833"/>
              <a:gd name="connsiteY58" fmla="*/ 3747479 h 3823683"/>
              <a:gd name="connsiteX59" fmla="*/ 3985774 w 8037833"/>
              <a:gd name="connsiteY59" fmla="*/ 3736547 h 3823683"/>
              <a:gd name="connsiteX60" fmla="*/ 3979769 w 8037833"/>
              <a:gd name="connsiteY60" fmla="*/ 3738769 h 3823683"/>
              <a:gd name="connsiteX61" fmla="*/ 3950014 w 8037833"/>
              <a:gd name="connsiteY61" fmla="*/ 3726942 h 3823683"/>
              <a:gd name="connsiteX62" fmla="*/ 3934671 w 8037833"/>
              <a:gd name="connsiteY62" fmla="*/ 3723339 h 3823683"/>
              <a:gd name="connsiteX63" fmla="*/ 3930274 w 8037833"/>
              <a:gd name="connsiteY63" fmla="*/ 3717148 h 3823683"/>
              <a:gd name="connsiteX64" fmla="*/ 3907660 w 8037833"/>
              <a:gd name="connsiteY64" fmla="*/ 3714456 h 3823683"/>
              <a:gd name="connsiteX65" fmla="*/ 3905087 w 8037833"/>
              <a:gd name="connsiteY65" fmla="*/ 3716098 h 3823683"/>
              <a:gd name="connsiteX66" fmla="*/ 3886347 w 8037833"/>
              <a:gd name="connsiteY66" fmla="*/ 3706620 h 3823683"/>
              <a:gd name="connsiteX67" fmla="*/ 3870533 w 8037833"/>
              <a:gd name="connsiteY67" fmla="*/ 3689905 h 3823683"/>
              <a:gd name="connsiteX68" fmla="*/ 3678563 w 8037833"/>
              <a:gd name="connsiteY68" fmla="*/ 3694486 h 3823683"/>
              <a:gd name="connsiteX69" fmla="*/ 3524121 w 8037833"/>
              <a:gd name="connsiteY69" fmla="*/ 3642736 h 3823683"/>
              <a:gd name="connsiteX70" fmla="*/ 3407752 w 8037833"/>
              <a:gd name="connsiteY70" fmla="*/ 3626590 h 3823683"/>
              <a:gd name="connsiteX71" fmla="*/ 3373519 w 8037833"/>
              <a:gd name="connsiteY71" fmla="*/ 3665785 h 3823683"/>
              <a:gd name="connsiteX72" fmla="*/ 3114267 w 8037833"/>
              <a:gd name="connsiteY72" fmla="*/ 3638983 h 3823683"/>
              <a:gd name="connsiteX73" fmla="*/ 3048270 w 8037833"/>
              <a:gd name="connsiteY73" fmla="*/ 3649949 h 3823683"/>
              <a:gd name="connsiteX74" fmla="*/ 2989722 w 8037833"/>
              <a:gd name="connsiteY74" fmla="*/ 3623230 h 3823683"/>
              <a:gd name="connsiteX75" fmla="*/ 2965734 w 8037833"/>
              <a:gd name="connsiteY75" fmla="*/ 3635676 h 3823683"/>
              <a:gd name="connsiteX76" fmla="*/ 2961603 w 8037833"/>
              <a:gd name="connsiteY76" fmla="*/ 3638221 h 3823683"/>
              <a:gd name="connsiteX77" fmla="*/ 2944959 w 8037833"/>
              <a:gd name="connsiteY77" fmla="*/ 3639723 h 3823683"/>
              <a:gd name="connsiteX78" fmla="*/ 2940402 w 8037833"/>
              <a:gd name="connsiteY78" fmla="*/ 3651000 h 3823683"/>
              <a:gd name="connsiteX79" fmla="*/ 2915449 w 8037833"/>
              <a:gd name="connsiteY79" fmla="*/ 3661039 h 3823683"/>
              <a:gd name="connsiteX80" fmla="*/ 2884777 w 8037833"/>
              <a:gd name="connsiteY80" fmla="*/ 3660775 h 3823683"/>
              <a:gd name="connsiteX81" fmla="*/ 2739034 w 8037833"/>
              <a:gd name="connsiteY81" fmla="*/ 3647396 h 3823683"/>
              <a:gd name="connsiteX82" fmla="*/ 2651827 w 8037833"/>
              <a:gd name="connsiteY82" fmla="*/ 3646306 h 3823683"/>
              <a:gd name="connsiteX83" fmla="*/ 2618680 w 8037833"/>
              <a:gd name="connsiteY83" fmla="*/ 3656755 h 3823683"/>
              <a:gd name="connsiteX84" fmla="*/ 2572404 w 8037833"/>
              <a:gd name="connsiteY84" fmla="*/ 3664043 h 3823683"/>
              <a:gd name="connsiteX85" fmla="*/ 2490721 w 8037833"/>
              <a:gd name="connsiteY85" fmla="*/ 3685313 h 3823683"/>
              <a:gd name="connsiteX86" fmla="*/ 2423704 w 8037833"/>
              <a:gd name="connsiteY86" fmla="*/ 3658079 h 3823683"/>
              <a:gd name="connsiteX87" fmla="*/ 2301172 w 8037833"/>
              <a:gd name="connsiteY87" fmla="*/ 3663053 h 3823683"/>
              <a:gd name="connsiteX88" fmla="*/ 2294102 w 8037833"/>
              <a:gd name="connsiteY88" fmla="*/ 3671151 h 3823683"/>
              <a:gd name="connsiteX89" fmla="*/ 2238966 w 8037833"/>
              <a:gd name="connsiteY89" fmla="*/ 3668777 h 3823683"/>
              <a:gd name="connsiteX90" fmla="*/ 2046240 w 8037833"/>
              <a:gd name="connsiteY90" fmla="*/ 3604535 h 3823683"/>
              <a:gd name="connsiteX91" fmla="*/ 1938480 w 8037833"/>
              <a:gd name="connsiteY91" fmla="*/ 3601439 h 3823683"/>
              <a:gd name="connsiteX92" fmla="*/ 1900166 w 8037833"/>
              <a:gd name="connsiteY92" fmla="*/ 3609358 h 3823683"/>
              <a:gd name="connsiteX93" fmla="*/ 1835976 w 8037833"/>
              <a:gd name="connsiteY93" fmla="*/ 3622065 h 3823683"/>
              <a:gd name="connsiteX94" fmla="*/ 1787830 w 8037833"/>
              <a:gd name="connsiteY94" fmla="*/ 3653768 h 3823683"/>
              <a:gd name="connsiteX95" fmla="*/ 1734224 w 8037833"/>
              <a:gd name="connsiteY95" fmla="*/ 3655593 h 3823683"/>
              <a:gd name="connsiteX96" fmla="*/ 1721989 w 8037833"/>
              <a:gd name="connsiteY96" fmla="*/ 3627298 h 3823683"/>
              <a:gd name="connsiteX97" fmla="*/ 1664576 w 8037833"/>
              <a:gd name="connsiteY97" fmla="*/ 3638572 h 3823683"/>
              <a:gd name="connsiteX98" fmla="*/ 1577459 w 8037833"/>
              <a:gd name="connsiteY98" fmla="*/ 3658824 h 3823683"/>
              <a:gd name="connsiteX99" fmla="*/ 1527269 w 8037833"/>
              <a:gd name="connsiteY99" fmla="*/ 3663088 h 3823683"/>
              <a:gd name="connsiteX100" fmla="*/ 1390118 w 8037833"/>
              <a:gd name="connsiteY100" fmla="*/ 3682789 h 3823683"/>
              <a:gd name="connsiteX101" fmla="*/ 1252698 w 8037833"/>
              <a:gd name="connsiteY101" fmla="*/ 3708662 h 3823683"/>
              <a:gd name="connsiteX102" fmla="*/ 1171039 w 8037833"/>
              <a:gd name="connsiteY102" fmla="*/ 3758642 h 3823683"/>
              <a:gd name="connsiteX103" fmla="*/ 1058106 w 8037833"/>
              <a:gd name="connsiteY103" fmla="*/ 3776166 h 3823683"/>
              <a:gd name="connsiteX104" fmla="*/ 1039167 w 8037833"/>
              <a:gd name="connsiteY104" fmla="*/ 3784177 h 3823683"/>
              <a:gd name="connsiteX105" fmla="*/ 1012958 w 8037833"/>
              <a:gd name="connsiteY105" fmla="*/ 3779206 h 3823683"/>
              <a:gd name="connsiteX106" fmla="*/ 907906 w 8037833"/>
              <a:gd name="connsiteY106" fmla="*/ 3757678 h 3823683"/>
              <a:gd name="connsiteX107" fmla="*/ 825226 w 8037833"/>
              <a:gd name="connsiteY107" fmla="*/ 3726369 h 3823683"/>
              <a:gd name="connsiteX108" fmla="*/ 722264 w 8037833"/>
              <a:gd name="connsiteY108" fmla="*/ 3747612 h 3823683"/>
              <a:gd name="connsiteX109" fmla="*/ 659460 w 8037833"/>
              <a:gd name="connsiteY109" fmla="*/ 3740429 h 3823683"/>
              <a:gd name="connsiteX110" fmla="*/ 556552 w 8037833"/>
              <a:gd name="connsiteY110" fmla="*/ 3697934 h 3823683"/>
              <a:gd name="connsiteX111" fmla="*/ 421042 w 8037833"/>
              <a:gd name="connsiteY111" fmla="*/ 3709912 h 3823683"/>
              <a:gd name="connsiteX112" fmla="*/ 393295 w 8037833"/>
              <a:gd name="connsiteY112" fmla="*/ 3753097 h 3823683"/>
              <a:gd name="connsiteX113" fmla="*/ 355918 w 8037833"/>
              <a:gd name="connsiteY113" fmla="*/ 3779172 h 3823683"/>
              <a:gd name="connsiteX114" fmla="*/ 339711 w 8037833"/>
              <a:gd name="connsiteY114" fmla="*/ 3718242 h 3823683"/>
              <a:gd name="connsiteX115" fmla="*/ 222239 w 8037833"/>
              <a:gd name="connsiteY115" fmla="*/ 3672335 h 3823683"/>
              <a:gd name="connsiteX116" fmla="*/ 163578 w 8037833"/>
              <a:gd name="connsiteY116" fmla="*/ 3656292 h 3823683"/>
              <a:gd name="connsiteX117" fmla="*/ 72220 w 8037833"/>
              <a:gd name="connsiteY117" fmla="*/ 3645272 h 3823683"/>
              <a:gd name="connsiteX118" fmla="*/ 44395 w 8037833"/>
              <a:gd name="connsiteY118" fmla="*/ 3639455 h 3823683"/>
              <a:gd name="connsiteX119" fmla="*/ 1962 w 8037833"/>
              <a:gd name="connsiteY119" fmla="*/ 3635948 h 3823683"/>
              <a:gd name="connsiteX120" fmla="*/ 0 w 8037833"/>
              <a:gd name="connsiteY120" fmla="*/ 3635261 h 3823683"/>
              <a:gd name="connsiteX121" fmla="*/ 0 w 8037833"/>
              <a:gd name="connsiteY121" fmla="*/ 12763 h 3823683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697934 h 3784177"/>
              <a:gd name="connsiteX111" fmla="*/ 421042 w 8037833"/>
              <a:gd name="connsiteY111" fmla="*/ 3709912 h 3784177"/>
              <a:gd name="connsiteX112" fmla="*/ 393295 w 8037833"/>
              <a:gd name="connsiteY112" fmla="*/ 3753097 h 3784177"/>
              <a:gd name="connsiteX113" fmla="*/ 355918 w 8037833"/>
              <a:gd name="connsiteY113" fmla="*/ 3779172 h 3784177"/>
              <a:gd name="connsiteX114" fmla="*/ 339711 w 8037833"/>
              <a:gd name="connsiteY114" fmla="*/ 3718242 h 3784177"/>
              <a:gd name="connsiteX115" fmla="*/ 222239 w 8037833"/>
              <a:gd name="connsiteY115" fmla="*/ 3672335 h 3784177"/>
              <a:gd name="connsiteX116" fmla="*/ 163578 w 8037833"/>
              <a:gd name="connsiteY116" fmla="*/ 3656292 h 3784177"/>
              <a:gd name="connsiteX117" fmla="*/ 72220 w 8037833"/>
              <a:gd name="connsiteY117" fmla="*/ 3645272 h 3784177"/>
              <a:gd name="connsiteX118" fmla="*/ 44395 w 8037833"/>
              <a:gd name="connsiteY118" fmla="*/ 3639455 h 3784177"/>
              <a:gd name="connsiteX119" fmla="*/ 1962 w 8037833"/>
              <a:gd name="connsiteY119" fmla="*/ 3635948 h 3784177"/>
              <a:gd name="connsiteX120" fmla="*/ 0 w 8037833"/>
              <a:gd name="connsiteY120" fmla="*/ 3635261 h 3784177"/>
              <a:gd name="connsiteX121" fmla="*/ 0 w 8037833"/>
              <a:gd name="connsiteY121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697934 h 3784177"/>
              <a:gd name="connsiteX111" fmla="*/ 421042 w 8037833"/>
              <a:gd name="connsiteY111" fmla="*/ 3709912 h 3784177"/>
              <a:gd name="connsiteX112" fmla="*/ 393295 w 8037833"/>
              <a:gd name="connsiteY112" fmla="*/ 3753097 h 3784177"/>
              <a:gd name="connsiteX113" fmla="*/ 355918 w 8037833"/>
              <a:gd name="connsiteY113" fmla="*/ 3779172 h 3784177"/>
              <a:gd name="connsiteX114" fmla="*/ 339711 w 8037833"/>
              <a:gd name="connsiteY114" fmla="*/ 3718242 h 3784177"/>
              <a:gd name="connsiteX115" fmla="*/ 222239 w 8037833"/>
              <a:gd name="connsiteY115" fmla="*/ 3672335 h 3784177"/>
              <a:gd name="connsiteX116" fmla="*/ 163578 w 8037833"/>
              <a:gd name="connsiteY116" fmla="*/ 3656292 h 3784177"/>
              <a:gd name="connsiteX117" fmla="*/ 72220 w 8037833"/>
              <a:gd name="connsiteY117" fmla="*/ 3645272 h 3784177"/>
              <a:gd name="connsiteX118" fmla="*/ 44395 w 8037833"/>
              <a:gd name="connsiteY118" fmla="*/ 3639455 h 3784177"/>
              <a:gd name="connsiteX119" fmla="*/ 1962 w 8037833"/>
              <a:gd name="connsiteY119" fmla="*/ 3635948 h 3784177"/>
              <a:gd name="connsiteX120" fmla="*/ 0 w 8037833"/>
              <a:gd name="connsiteY120" fmla="*/ 3635261 h 3784177"/>
              <a:gd name="connsiteX121" fmla="*/ 0 w 8037833"/>
              <a:gd name="connsiteY121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697934 h 3784177"/>
              <a:gd name="connsiteX111" fmla="*/ 421042 w 8037833"/>
              <a:gd name="connsiteY111" fmla="*/ 3709912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21042 w 8037833"/>
              <a:gd name="connsiteY111" fmla="*/ 3709912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82844 w 8037833"/>
              <a:gd name="connsiteY90" fmla="*/ 3631994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82844 w 8037833"/>
              <a:gd name="connsiteY90" fmla="*/ 3631994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33173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32153 w 8037833"/>
              <a:gd name="connsiteY70" fmla="*/ 366778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82844 w 8037833"/>
              <a:gd name="connsiteY90" fmla="*/ 3631994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33173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32153 w 8037833"/>
              <a:gd name="connsiteY70" fmla="*/ 366778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82844 w 8037833"/>
              <a:gd name="connsiteY90" fmla="*/ 3631994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33173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111718 w 8037833"/>
              <a:gd name="connsiteY21" fmla="*/ 3357536 h 3784177"/>
              <a:gd name="connsiteX22" fmla="*/ 5949057 w 8037833"/>
              <a:gd name="connsiteY22" fmla="*/ 3379652 h 3784177"/>
              <a:gd name="connsiteX23" fmla="*/ 5891274 w 8037833"/>
              <a:gd name="connsiteY23" fmla="*/ 3397681 h 3784177"/>
              <a:gd name="connsiteX24" fmla="*/ 5835383 w 8037833"/>
              <a:gd name="connsiteY24" fmla="*/ 3377529 h 3784177"/>
              <a:gd name="connsiteX25" fmla="*/ 5746050 w 8037833"/>
              <a:gd name="connsiteY25" fmla="*/ 3426142 h 3784177"/>
              <a:gd name="connsiteX26" fmla="*/ 5613670 w 8037833"/>
              <a:gd name="connsiteY26" fmla="*/ 3428671 h 3784177"/>
              <a:gd name="connsiteX27" fmla="*/ 5535334 w 8037833"/>
              <a:gd name="connsiteY27" fmla="*/ 3437044 h 3784177"/>
              <a:gd name="connsiteX28" fmla="*/ 5506940 w 8037833"/>
              <a:gd name="connsiteY28" fmla="*/ 3450999 h 3784177"/>
              <a:gd name="connsiteX29" fmla="*/ 5466372 w 8037833"/>
              <a:gd name="connsiteY29" fmla="*/ 3463245 h 3784177"/>
              <a:gd name="connsiteX30" fmla="*/ 5395833 w 8037833"/>
              <a:gd name="connsiteY30" fmla="*/ 3493194 h 3784177"/>
              <a:gd name="connsiteX31" fmla="*/ 5305325 w 8037833"/>
              <a:gd name="connsiteY31" fmla="*/ 3505200 h 3784177"/>
              <a:gd name="connsiteX32" fmla="*/ 5223043 w 8037833"/>
              <a:gd name="connsiteY32" fmla="*/ 3491664 h 3784177"/>
              <a:gd name="connsiteX33" fmla="*/ 5217733 w 8037833"/>
              <a:gd name="connsiteY33" fmla="*/ 3500463 h 3784177"/>
              <a:gd name="connsiteX34" fmla="*/ 5167992 w 8037833"/>
              <a:gd name="connsiteY34" fmla="*/ 3504085 h 3784177"/>
              <a:gd name="connsiteX35" fmla="*/ 4987020 w 8037833"/>
              <a:gd name="connsiteY35" fmla="*/ 3461263 h 3784177"/>
              <a:gd name="connsiteX36" fmla="*/ 4890003 w 8037833"/>
              <a:gd name="connsiteY36" fmla="*/ 3469874 h 3784177"/>
              <a:gd name="connsiteX37" fmla="*/ 4856654 w 8037833"/>
              <a:gd name="connsiteY37" fmla="*/ 3481880 h 3784177"/>
              <a:gd name="connsiteX38" fmla="*/ 4800711 w 8037833"/>
              <a:gd name="connsiteY38" fmla="*/ 3501441 h 3784177"/>
              <a:gd name="connsiteX39" fmla="*/ 4761569 w 8037833"/>
              <a:gd name="connsiteY39" fmla="*/ 3538103 h 3784177"/>
              <a:gd name="connsiteX40" fmla="*/ 4713734 w 8037833"/>
              <a:gd name="connsiteY40" fmla="*/ 3545724 h 3784177"/>
              <a:gd name="connsiteX41" fmla="*/ 4699169 w 8037833"/>
              <a:gd name="connsiteY41" fmla="*/ 3518988 h 3784177"/>
              <a:gd name="connsiteX42" fmla="*/ 4649120 w 8037833"/>
              <a:gd name="connsiteY42" fmla="*/ 3536392 h 3784177"/>
              <a:gd name="connsiteX43" fmla="*/ 4573578 w 8037833"/>
              <a:gd name="connsiteY43" fmla="*/ 3565923 h 3784177"/>
              <a:gd name="connsiteX44" fmla="*/ 4529117 w 8037833"/>
              <a:gd name="connsiteY44" fmla="*/ 3575592 h 3784177"/>
              <a:gd name="connsiteX45" fmla="*/ 4408641 w 8037833"/>
              <a:gd name="connsiteY45" fmla="*/ 3610000 h 3784177"/>
              <a:gd name="connsiteX46" fmla="*/ 4356402 w 8037833"/>
              <a:gd name="connsiteY46" fmla="*/ 3642792 h 3784177"/>
              <a:gd name="connsiteX47" fmla="*/ 4270245 w 8037833"/>
              <a:gd name="connsiteY47" fmla="*/ 3665789 h 3784177"/>
              <a:gd name="connsiteX48" fmla="*/ 4208725 w 8037833"/>
              <a:gd name="connsiteY48" fmla="*/ 3704841 h 3784177"/>
              <a:gd name="connsiteX49" fmla="*/ 4201632 w 8037833"/>
              <a:gd name="connsiteY49" fmla="*/ 3702602 h 3784177"/>
              <a:gd name="connsiteX50" fmla="*/ 4191289 w 8037833"/>
              <a:gd name="connsiteY50" fmla="*/ 3702380 h 3784177"/>
              <a:gd name="connsiteX51" fmla="*/ 4191039 w 8037833"/>
              <a:gd name="connsiteY51" fmla="*/ 3702831 h 3784177"/>
              <a:gd name="connsiteX52" fmla="*/ 4181340 w 8037833"/>
              <a:gd name="connsiteY52" fmla="*/ 3701729 h 3784177"/>
              <a:gd name="connsiteX53" fmla="*/ 4133816 w 8037833"/>
              <a:gd name="connsiteY53" fmla="*/ 3690565 h 3784177"/>
              <a:gd name="connsiteX54" fmla="*/ 4071732 w 8037833"/>
              <a:gd name="connsiteY54" fmla="*/ 3732513 h 3784177"/>
              <a:gd name="connsiteX55" fmla="*/ 4045924 w 8037833"/>
              <a:gd name="connsiteY55" fmla="*/ 3739404 h 3784177"/>
              <a:gd name="connsiteX56" fmla="*/ 4032171 w 8037833"/>
              <a:gd name="connsiteY56" fmla="*/ 3745523 h 3784177"/>
              <a:gd name="connsiteX57" fmla="*/ 4031335 w 8037833"/>
              <a:gd name="connsiteY57" fmla="*/ 3747479 h 3784177"/>
              <a:gd name="connsiteX58" fmla="*/ 3985774 w 8037833"/>
              <a:gd name="connsiteY58" fmla="*/ 3736547 h 3784177"/>
              <a:gd name="connsiteX59" fmla="*/ 3979769 w 8037833"/>
              <a:gd name="connsiteY59" fmla="*/ 3738769 h 3784177"/>
              <a:gd name="connsiteX60" fmla="*/ 3950014 w 8037833"/>
              <a:gd name="connsiteY60" fmla="*/ 3726942 h 3784177"/>
              <a:gd name="connsiteX61" fmla="*/ 3934671 w 8037833"/>
              <a:gd name="connsiteY61" fmla="*/ 3723339 h 3784177"/>
              <a:gd name="connsiteX62" fmla="*/ 3930274 w 8037833"/>
              <a:gd name="connsiteY62" fmla="*/ 3717148 h 3784177"/>
              <a:gd name="connsiteX63" fmla="*/ 3907660 w 8037833"/>
              <a:gd name="connsiteY63" fmla="*/ 3714456 h 3784177"/>
              <a:gd name="connsiteX64" fmla="*/ 3905087 w 8037833"/>
              <a:gd name="connsiteY64" fmla="*/ 3716098 h 3784177"/>
              <a:gd name="connsiteX65" fmla="*/ 3886347 w 8037833"/>
              <a:gd name="connsiteY65" fmla="*/ 3706620 h 3784177"/>
              <a:gd name="connsiteX66" fmla="*/ 3870533 w 8037833"/>
              <a:gd name="connsiteY66" fmla="*/ 3689905 h 3784177"/>
              <a:gd name="connsiteX67" fmla="*/ 3678563 w 8037833"/>
              <a:gd name="connsiteY67" fmla="*/ 3694486 h 3784177"/>
              <a:gd name="connsiteX68" fmla="*/ 3524121 w 8037833"/>
              <a:gd name="connsiteY68" fmla="*/ 3642736 h 3784177"/>
              <a:gd name="connsiteX69" fmla="*/ 3432153 w 8037833"/>
              <a:gd name="connsiteY69" fmla="*/ 3667780 h 3784177"/>
              <a:gd name="connsiteX70" fmla="*/ 3373519 w 8037833"/>
              <a:gd name="connsiteY70" fmla="*/ 3665785 h 3784177"/>
              <a:gd name="connsiteX71" fmla="*/ 3114267 w 8037833"/>
              <a:gd name="connsiteY71" fmla="*/ 3638983 h 3784177"/>
              <a:gd name="connsiteX72" fmla="*/ 3048270 w 8037833"/>
              <a:gd name="connsiteY72" fmla="*/ 3649949 h 3784177"/>
              <a:gd name="connsiteX73" fmla="*/ 2989722 w 8037833"/>
              <a:gd name="connsiteY73" fmla="*/ 3623230 h 3784177"/>
              <a:gd name="connsiteX74" fmla="*/ 2965734 w 8037833"/>
              <a:gd name="connsiteY74" fmla="*/ 3635676 h 3784177"/>
              <a:gd name="connsiteX75" fmla="*/ 2961603 w 8037833"/>
              <a:gd name="connsiteY75" fmla="*/ 3638221 h 3784177"/>
              <a:gd name="connsiteX76" fmla="*/ 2944959 w 8037833"/>
              <a:gd name="connsiteY76" fmla="*/ 3639723 h 3784177"/>
              <a:gd name="connsiteX77" fmla="*/ 2940402 w 8037833"/>
              <a:gd name="connsiteY77" fmla="*/ 3651000 h 3784177"/>
              <a:gd name="connsiteX78" fmla="*/ 2915449 w 8037833"/>
              <a:gd name="connsiteY78" fmla="*/ 3661039 h 3784177"/>
              <a:gd name="connsiteX79" fmla="*/ 2884777 w 8037833"/>
              <a:gd name="connsiteY79" fmla="*/ 3660775 h 3784177"/>
              <a:gd name="connsiteX80" fmla="*/ 2739034 w 8037833"/>
              <a:gd name="connsiteY80" fmla="*/ 3647396 h 3784177"/>
              <a:gd name="connsiteX81" fmla="*/ 2651827 w 8037833"/>
              <a:gd name="connsiteY81" fmla="*/ 3646306 h 3784177"/>
              <a:gd name="connsiteX82" fmla="*/ 2618680 w 8037833"/>
              <a:gd name="connsiteY82" fmla="*/ 3656755 h 3784177"/>
              <a:gd name="connsiteX83" fmla="*/ 2572404 w 8037833"/>
              <a:gd name="connsiteY83" fmla="*/ 3664043 h 3784177"/>
              <a:gd name="connsiteX84" fmla="*/ 2490721 w 8037833"/>
              <a:gd name="connsiteY84" fmla="*/ 3685313 h 3784177"/>
              <a:gd name="connsiteX85" fmla="*/ 2423704 w 8037833"/>
              <a:gd name="connsiteY85" fmla="*/ 3658079 h 3784177"/>
              <a:gd name="connsiteX86" fmla="*/ 2301172 w 8037833"/>
              <a:gd name="connsiteY86" fmla="*/ 3663053 h 3784177"/>
              <a:gd name="connsiteX87" fmla="*/ 2294102 w 8037833"/>
              <a:gd name="connsiteY87" fmla="*/ 3671151 h 3784177"/>
              <a:gd name="connsiteX88" fmla="*/ 2238966 w 8037833"/>
              <a:gd name="connsiteY88" fmla="*/ 3668777 h 3784177"/>
              <a:gd name="connsiteX89" fmla="*/ 2082844 w 8037833"/>
              <a:gd name="connsiteY89" fmla="*/ 3631994 h 3784177"/>
              <a:gd name="connsiteX90" fmla="*/ 1938480 w 8037833"/>
              <a:gd name="connsiteY90" fmla="*/ 3601439 h 3784177"/>
              <a:gd name="connsiteX91" fmla="*/ 1900166 w 8037833"/>
              <a:gd name="connsiteY91" fmla="*/ 3609358 h 3784177"/>
              <a:gd name="connsiteX92" fmla="*/ 1835976 w 8037833"/>
              <a:gd name="connsiteY92" fmla="*/ 3622065 h 3784177"/>
              <a:gd name="connsiteX93" fmla="*/ 1787830 w 8037833"/>
              <a:gd name="connsiteY93" fmla="*/ 3633173 h 3784177"/>
              <a:gd name="connsiteX94" fmla="*/ 1734224 w 8037833"/>
              <a:gd name="connsiteY94" fmla="*/ 3655593 h 3784177"/>
              <a:gd name="connsiteX95" fmla="*/ 1721989 w 8037833"/>
              <a:gd name="connsiteY95" fmla="*/ 3627298 h 3784177"/>
              <a:gd name="connsiteX96" fmla="*/ 1664576 w 8037833"/>
              <a:gd name="connsiteY96" fmla="*/ 3638572 h 3784177"/>
              <a:gd name="connsiteX97" fmla="*/ 1577459 w 8037833"/>
              <a:gd name="connsiteY97" fmla="*/ 3658824 h 3784177"/>
              <a:gd name="connsiteX98" fmla="*/ 1527269 w 8037833"/>
              <a:gd name="connsiteY98" fmla="*/ 3663088 h 3784177"/>
              <a:gd name="connsiteX99" fmla="*/ 1390118 w 8037833"/>
              <a:gd name="connsiteY99" fmla="*/ 3682789 h 3784177"/>
              <a:gd name="connsiteX100" fmla="*/ 1252698 w 8037833"/>
              <a:gd name="connsiteY100" fmla="*/ 3708662 h 3784177"/>
              <a:gd name="connsiteX101" fmla="*/ 1171039 w 8037833"/>
              <a:gd name="connsiteY101" fmla="*/ 3758642 h 3784177"/>
              <a:gd name="connsiteX102" fmla="*/ 1058106 w 8037833"/>
              <a:gd name="connsiteY102" fmla="*/ 3776166 h 3784177"/>
              <a:gd name="connsiteX103" fmla="*/ 1039167 w 8037833"/>
              <a:gd name="connsiteY103" fmla="*/ 3784177 h 3784177"/>
              <a:gd name="connsiteX104" fmla="*/ 1012958 w 8037833"/>
              <a:gd name="connsiteY104" fmla="*/ 3779206 h 3784177"/>
              <a:gd name="connsiteX105" fmla="*/ 907906 w 8037833"/>
              <a:gd name="connsiteY105" fmla="*/ 3757678 h 3784177"/>
              <a:gd name="connsiteX106" fmla="*/ 825226 w 8037833"/>
              <a:gd name="connsiteY106" fmla="*/ 3726369 h 3784177"/>
              <a:gd name="connsiteX107" fmla="*/ 722264 w 8037833"/>
              <a:gd name="connsiteY107" fmla="*/ 3747612 h 3784177"/>
              <a:gd name="connsiteX108" fmla="*/ 659460 w 8037833"/>
              <a:gd name="connsiteY108" fmla="*/ 3740429 h 3784177"/>
              <a:gd name="connsiteX109" fmla="*/ 556552 w 8037833"/>
              <a:gd name="connsiteY109" fmla="*/ 3739124 h 3784177"/>
              <a:gd name="connsiteX110" fmla="*/ 445444 w 8037833"/>
              <a:gd name="connsiteY110" fmla="*/ 3764831 h 3784177"/>
              <a:gd name="connsiteX111" fmla="*/ 393295 w 8037833"/>
              <a:gd name="connsiteY111" fmla="*/ 3753097 h 3784177"/>
              <a:gd name="connsiteX112" fmla="*/ 339711 w 8037833"/>
              <a:gd name="connsiteY112" fmla="*/ 3718242 h 3784177"/>
              <a:gd name="connsiteX113" fmla="*/ 222239 w 8037833"/>
              <a:gd name="connsiteY113" fmla="*/ 3672335 h 3784177"/>
              <a:gd name="connsiteX114" fmla="*/ 163578 w 8037833"/>
              <a:gd name="connsiteY114" fmla="*/ 3656292 h 3784177"/>
              <a:gd name="connsiteX115" fmla="*/ 72220 w 8037833"/>
              <a:gd name="connsiteY115" fmla="*/ 3645272 h 3784177"/>
              <a:gd name="connsiteX116" fmla="*/ 44395 w 8037833"/>
              <a:gd name="connsiteY116" fmla="*/ 3639455 h 3784177"/>
              <a:gd name="connsiteX117" fmla="*/ 1962 w 8037833"/>
              <a:gd name="connsiteY117" fmla="*/ 3635948 h 3784177"/>
              <a:gd name="connsiteX118" fmla="*/ 0 w 8037833"/>
              <a:gd name="connsiteY118" fmla="*/ 3635261 h 3784177"/>
              <a:gd name="connsiteX119" fmla="*/ 0 w 8037833"/>
              <a:gd name="connsiteY11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52283 w 8037833"/>
              <a:gd name="connsiteY20" fmla="*/ 3374762 h 3784177"/>
              <a:gd name="connsiteX21" fmla="*/ 6111718 w 8037833"/>
              <a:gd name="connsiteY21" fmla="*/ 3357536 h 3784177"/>
              <a:gd name="connsiteX22" fmla="*/ 5949057 w 8037833"/>
              <a:gd name="connsiteY22" fmla="*/ 3379652 h 3784177"/>
              <a:gd name="connsiteX23" fmla="*/ 5891274 w 8037833"/>
              <a:gd name="connsiteY23" fmla="*/ 3397681 h 3784177"/>
              <a:gd name="connsiteX24" fmla="*/ 5835383 w 8037833"/>
              <a:gd name="connsiteY24" fmla="*/ 3377529 h 3784177"/>
              <a:gd name="connsiteX25" fmla="*/ 5746050 w 8037833"/>
              <a:gd name="connsiteY25" fmla="*/ 3426142 h 3784177"/>
              <a:gd name="connsiteX26" fmla="*/ 5613670 w 8037833"/>
              <a:gd name="connsiteY26" fmla="*/ 3428671 h 3784177"/>
              <a:gd name="connsiteX27" fmla="*/ 5535334 w 8037833"/>
              <a:gd name="connsiteY27" fmla="*/ 3437044 h 3784177"/>
              <a:gd name="connsiteX28" fmla="*/ 5506940 w 8037833"/>
              <a:gd name="connsiteY28" fmla="*/ 3450999 h 3784177"/>
              <a:gd name="connsiteX29" fmla="*/ 5466372 w 8037833"/>
              <a:gd name="connsiteY29" fmla="*/ 3463245 h 3784177"/>
              <a:gd name="connsiteX30" fmla="*/ 5395833 w 8037833"/>
              <a:gd name="connsiteY30" fmla="*/ 3493194 h 3784177"/>
              <a:gd name="connsiteX31" fmla="*/ 5305325 w 8037833"/>
              <a:gd name="connsiteY31" fmla="*/ 3505200 h 3784177"/>
              <a:gd name="connsiteX32" fmla="*/ 5223043 w 8037833"/>
              <a:gd name="connsiteY32" fmla="*/ 3491664 h 3784177"/>
              <a:gd name="connsiteX33" fmla="*/ 5217733 w 8037833"/>
              <a:gd name="connsiteY33" fmla="*/ 3500463 h 3784177"/>
              <a:gd name="connsiteX34" fmla="*/ 5167992 w 8037833"/>
              <a:gd name="connsiteY34" fmla="*/ 3504085 h 3784177"/>
              <a:gd name="connsiteX35" fmla="*/ 4987020 w 8037833"/>
              <a:gd name="connsiteY35" fmla="*/ 3461263 h 3784177"/>
              <a:gd name="connsiteX36" fmla="*/ 4890003 w 8037833"/>
              <a:gd name="connsiteY36" fmla="*/ 3469874 h 3784177"/>
              <a:gd name="connsiteX37" fmla="*/ 4856654 w 8037833"/>
              <a:gd name="connsiteY37" fmla="*/ 3481880 h 3784177"/>
              <a:gd name="connsiteX38" fmla="*/ 4800711 w 8037833"/>
              <a:gd name="connsiteY38" fmla="*/ 3501441 h 3784177"/>
              <a:gd name="connsiteX39" fmla="*/ 4761569 w 8037833"/>
              <a:gd name="connsiteY39" fmla="*/ 3538103 h 3784177"/>
              <a:gd name="connsiteX40" fmla="*/ 4713734 w 8037833"/>
              <a:gd name="connsiteY40" fmla="*/ 3545724 h 3784177"/>
              <a:gd name="connsiteX41" fmla="*/ 4699169 w 8037833"/>
              <a:gd name="connsiteY41" fmla="*/ 3518988 h 3784177"/>
              <a:gd name="connsiteX42" fmla="*/ 4649120 w 8037833"/>
              <a:gd name="connsiteY42" fmla="*/ 3536392 h 3784177"/>
              <a:gd name="connsiteX43" fmla="*/ 4573578 w 8037833"/>
              <a:gd name="connsiteY43" fmla="*/ 3565923 h 3784177"/>
              <a:gd name="connsiteX44" fmla="*/ 4529117 w 8037833"/>
              <a:gd name="connsiteY44" fmla="*/ 3575592 h 3784177"/>
              <a:gd name="connsiteX45" fmla="*/ 4408641 w 8037833"/>
              <a:gd name="connsiteY45" fmla="*/ 3610000 h 3784177"/>
              <a:gd name="connsiteX46" fmla="*/ 4356402 w 8037833"/>
              <a:gd name="connsiteY46" fmla="*/ 3642792 h 3784177"/>
              <a:gd name="connsiteX47" fmla="*/ 4270245 w 8037833"/>
              <a:gd name="connsiteY47" fmla="*/ 3665789 h 3784177"/>
              <a:gd name="connsiteX48" fmla="*/ 4208725 w 8037833"/>
              <a:gd name="connsiteY48" fmla="*/ 3704841 h 3784177"/>
              <a:gd name="connsiteX49" fmla="*/ 4201632 w 8037833"/>
              <a:gd name="connsiteY49" fmla="*/ 3702602 h 3784177"/>
              <a:gd name="connsiteX50" fmla="*/ 4191289 w 8037833"/>
              <a:gd name="connsiteY50" fmla="*/ 3702380 h 3784177"/>
              <a:gd name="connsiteX51" fmla="*/ 4191039 w 8037833"/>
              <a:gd name="connsiteY51" fmla="*/ 3702831 h 3784177"/>
              <a:gd name="connsiteX52" fmla="*/ 4181340 w 8037833"/>
              <a:gd name="connsiteY52" fmla="*/ 3701729 h 3784177"/>
              <a:gd name="connsiteX53" fmla="*/ 4133816 w 8037833"/>
              <a:gd name="connsiteY53" fmla="*/ 3690565 h 3784177"/>
              <a:gd name="connsiteX54" fmla="*/ 4071732 w 8037833"/>
              <a:gd name="connsiteY54" fmla="*/ 3732513 h 3784177"/>
              <a:gd name="connsiteX55" fmla="*/ 4045924 w 8037833"/>
              <a:gd name="connsiteY55" fmla="*/ 3739404 h 3784177"/>
              <a:gd name="connsiteX56" fmla="*/ 4032171 w 8037833"/>
              <a:gd name="connsiteY56" fmla="*/ 3745523 h 3784177"/>
              <a:gd name="connsiteX57" fmla="*/ 4031335 w 8037833"/>
              <a:gd name="connsiteY57" fmla="*/ 3747479 h 3784177"/>
              <a:gd name="connsiteX58" fmla="*/ 3985774 w 8037833"/>
              <a:gd name="connsiteY58" fmla="*/ 3736547 h 3784177"/>
              <a:gd name="connsiteX59" fmla="*/ 3979769 w 8037833"/>
              <a:gd name="connsiteY59" fmla="*/ 3738769 h 3784177"/>
              <a:gd name="connsiteX60" fmla="*/ 3950014 w 8037833"/>
              <a:gd name="connsiteY60" fmla="*/ 3726942 h 3784177"/>
              <a:gd name="connsiteX61" fmla="*/ 3934671 w 8037833"/>
              <a:gd name="connsiteY61" fmla="*/ 3723339 h 3784177"/>
              <a:gd name="connsiteX62" fmla="*/ 3930274 w 8037833"/>
              <a:gd name="connsiteY62" fmla="*/ 3717148 h 3784177"/>
              <a:gd name="connsiteX63" fmla="*/ 3907660 w 8037833"/>
              <a:gd name="connsiteY63" fmla="*/ 3714456 h 3784177"/>
              <a:gd name="connsiteX64" fmla="*/ 3905087 w 8037833"/>
              <a:gd name="connsiteY64" fmla="*/ 3716098 h 3784177"/>
              <a:gd name="connsiteX65" fmla="*/ 3886347 w 8037833"/>
              <a:gd name="connsiteY65" fmla="*/ 3706620 h 3784177"/>
              <a:gd name="connsiteX66" fmla="*/ 3870533 w 8037833"/>
              <a:gd name="connsiteY66" fmla="*/ 3689905 h 3784177"/>
              <a:gd name="connsiteX67" fmla="*/ 3678563 w 8037833"/>
              <a:gd name="connsiteY67" fmla="*/ 3694486 h 3784177"/>
              <a:gd name="connsiteX68" fmla="*/ 3524121 w 8037833"/>
              <a:gd name="connsiteY68" fmla="*/ 3642736 h 3784177"/>
              <a:gd name="connsiteX69" fmla="*/ 3432153 w 8037833"/>
              <a:gd name="connsiteY69" fmla="*/ 3667780 h 3784177"/>
              <a:gd name="connsiteX70" fmla="*/ 3373519 w 8037833"/>
              <a:gd name="connsiteY70" fmla="*/ 3665785 h 3784177"/>
              <a:gd name="connsiteX71" fmla="*/ 3114267 w 8037833"/>
              <a:gd name="connsiteY71" fmla="*/ 3638983 h 3784177"/>
              <a:gd name="connsiteX72" fmla="*/ 3048270 w 8037833"/>
              <a:gd name="connsiteY72" fmla="*/ 3649949 h 3784177"/>
              <a:gd name="connsiteX73" fmla="*/ 2989722 w 8037833"/>
              <a:gd name="connsiteY73" fmla="*/ 3623230 h 3784177"/>
              <a:gd name="connsiteX74" fmla="*/ 2965734 w 8037833"/>
              <a:gd name="connsiteY74" fmla="*/ 3635676 h 3784177"/>
              <a:gd name="connsiteX75" fmla="*/ 2961603 w 8037833"/>
              <a:gd name="connsiteY75" fmla="*/ 3638221 h 3784177"/>
              <a:gd name="connsiteX76" fmla="*/ 2944959 w 8037833"/>
              <a:gd name="connsiteY76" fmla="*/ 3639723 h 3784177"/>
              <a:gd name="connsiteX77" fmla="*/ 2940402 w 8037833"/>
              <a:gd name="connsiteY77" fmla="*/ 3651000 h 3784177"/>
              <a:gd name="connsiteX78" fmla="*/ 2915449 w 8037833"/>
              <a:gd name="connsiteY78" fmla="*/ 3661039 h 3784177"/>
              <a:gd name="connsiteX79" fmla="*/ 2884777 w 8037833"/>
              <a:gd name="connsiteY79" fmla="*/ 3660775 h 3784177"/>
              <a:gd name="connsiteX80" fmla="*/ 2739034 w 8037833"/>
              <a:gd name="connsiteY80" fmla="*/ 3647396 h 3784177"/>
              <a:gd name="connsiteX81" fmla="*/ 2651827 w 8037833"/>
              <a:gd name="connsiteY81" fmla="*/ 3646306 h 3784177"/>
              <a:gd name="connsiteX82" fmla="*/ 2618680 w 8037833"/>
              <a:gd name="connsiteY82" fmla="*/ 3656755 h 3784177"/>
              <a:gd name="connsiteX83" fmla="*/ 2572404 w 8037833"/>
              <a:gd name="connsiteY83" fmla="*/ 3664043 h 3784177"/>
              <a:gd name="connsiteX84" fmla="*/ 2490721 w 8037833"/>
              <a:gd name="connsiteY84" fmla="*/ 3685313 h 3784177"/>
              <a:gd name="connsiteX85" fmla="*/ 2423704 w 8037833"/>
              <a:gd name="connsiteY85" fmla="*/ 3658079 h 3784177"/>
              <a:gd name="connsiteX86" fmla="*/ 2301172 w 8037833"/>
              <a:gd name="connsiteY86" fmla="*/ 3663053 h 3784177"/>
              <a:gd name="connsiteX87" fmla="*/ 2294102 w 8037833"/>
              <a:gd name="connsiteY87" fmla="*/ 3671151 h 3784177"/>
              <a:gd name="connsiteX88" fmla="*/ 2238966 w 8037833"/>
              <a:gd name="connsiteY88" fmla="*/ 3668777 h 3784177"/>
              <a:gd name="connsiteX89" fmla="*/ 2082844 w 8037833"/>
              <a:gd name="connsiteY89" fmla="*/ 3631994 h 3784177"/>
              <a:gd name="connsiteX90" fmla="*/ 1938480 w 8037833"/>
              <a:gd name="connsiteY90" fmla="*/ 3601439 h 3784177"/>
              <a:gd name="connsiteX91" fmla="*/ 1900166 w 8037833"/>
              <a:gd name="connsiteY91" fmla="*/ 3609358 h 3784177"/>
              <a:gd name="connsiteX92" fmla="*/ 1835976 w 8037833"/>
              <a:gd name="connsiteY92" fmla="*/ 3622065 h 3784177"/>
              <a:gd name="connsiteX93" fmla="*/ 1787830 w 8037833"/>
              <a:gd name="connsiteY93" fmla="*/ 3633173 h 3784177"/>
              <a:gd name="connsiteX94" fmla="*/ 1734224 w 8037833"/>
              <a:gd name="connsiteY94" fmla="*/ 3655593 h 3784177"/>
              <a:gd name="connsiteX95" fmla="*/ 1721989 w 8037833"/>
              <a:gd name="connsiteY95" fmla="*/ 3627298 h 3784177"/>
              <a:gd name="connsiteX96" fmla="*/ 1664576 w 8037833"/>
              <a:gd name="connsiteY96" fmla="*/ 3638572 h 3784177"/>
              <a:gd name="connsiteX97" fmla="*/ 1577459 w 8037833"/>
              <a:gd name="connsiteY97" fmla="*/ 3658824 h 3784177"/>
              <a:gd name="connsiteX98" fmla="*/ 1527269 w 8037833"/>
              <a:gd name="connsiteY98" fmla="*/ 3663088 h 3784177"/>
              <a:gd name="connsiteX99" fmla="*/ 1390118 w 8037833"/>
              <a:gd name="connsiteY99" fmla="*/ 3682789 h 3784177"/>
              <a:gd name="connsiteX100" fmla="*/ 1252698 w 8037833"/>
              <a:gd name="connsiteY100" fmla="*/ 3708662 h 3784177"/>
              <a:gd name="connsiteX101" fmla="*/ 1171039 w 8037833"/>
              <a:gd name="connsiteY101" fmla="*/ 3758642 h 3784177"/>
              <a:gd name="connsiteX102" fmla="*/ 1058106 w 8037833"/>
              <a:gd name="connsiteY102" fmla="*/ 3776166 h 3784177"/>
              <a:gd name="connsiteX103" fmla="*/ 1039167 w 8037833"/>
              <a:gd name="connsiteY103" fmla="*/ 3784177 h 3784177"/>
              <a:gd name="connsiteX104" fmla="*/ 1012958 w 8037833"/>
              <a:gd name="connsiteY104" fmla="*/ 3779206 h 3784177"/>
              <a:gd name="connsiteX105" fmla="*/ 907906 w 8037833"/>
              <a:gd name="connsiteY105" fmla="*/ 3757678 h 3784177"/>
              <a:gd name="connsiteX106" fmla="*/ 825226 w 8037833"/>
              <a:gd name="connsiteY106" fmla="*/ 3726369 h 3784177"/>
              <a:gd name="connsiteX107" fmla="*/ 722264 w 8037833"/>
              <a:gd name="connsiteY107" fmla="*/ 3747612 h 3784177"/>
              <a:gd name="connsiteX108" fmla="*/ 659460 w 8037833"/>
              <a:gd name="connsiteY108" fmla="*/ 3740429 h 3784177"/>
              <a:gd name="connsiteX109" fmla="*/ 556552 w 8037833"/>
              <a:gd name="connsiteY109" fmla="*/ 3739124 h 3784177"/>
              <a:gd name="connsiteX110" fmla="*/ 445444 w 8037833"/>
              <a:gd name="connsiteY110" fmla="*/ 3764831 h 3784177"/>
              <a:gd name="connsiteX111" fmla="*/ 393295 w 8037833"/>
              <a:gd name="connsiteY111" fmla="*/ 3753097 h 3784177"/>
              <a:gd name="connsiteX112" fmla="*/ 339711 w 8037833"/>
              <a:gd name="connsiteY112" fmla="*/ 3718242 h 3784177"/>
              <a:gd name="connsiteX113" fmla="*/ 222239 w 8037833"/>
              <a:gd name="connsiteY113" fmla="*/ 3672335 h 3784177"/>
              <a:gd name="connsiteX114" fmla="*/ 163578 w 8037833"/>
              <a:gd name="connsiteY114" fmla="*/ 3656292 h 3784177"/>
              <a:gd name="connsiteX115" fmla="*/ 72220 w 8037833"/>
              <a:gd name="connsiteY115" fmla="*/ 3645272 h 3784177"/>
              <a:gd name="connsiteX116" fmla="*/ 44395 w 8037833"/>
              <a:gd name="connsiteY116" fmla="*/ 3639455 h 3784177"/>
              <a:gd name="connsiteX117" fmla="*/ 1962 w 8037833"/>
              <a:gd name="connsiteY117" fmla="*/ 3635948 h 3784177"/>
              <a:gd name="connsiteX118" fmla="*/ 0 w 8037833"/>
              <a:gd name="connsiteY118" fmla="*/ 3635261 h 3784177"/>
              <a:gd name="connsiteX119" fmla="*/ 0 w 8037833"/>
              <a:gd name="connsiteY11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52283 w 8037833"/>
              <a:gd name="connsiteY20" fmla="*/ 3374762 h 3784177"/>
              <a:gd name="connsiteX21" fmla="*/ 6111718 w 8037833"/>
              <a:gd name="connsiteY21" fmla="*/ 3357536 h 3784177"/>
              <a:gd name="connsiteX22" fmla="*/ 6022263 w 8037833"/>
              <a:gd name="connsiteY22" fmla="*/ 3359057 h 3784177"/>
              <a:gd name="connsiteX23" fmla="*/ 5891274 w 8037833"/>
              <a:gd name="connsiteY23" fmla="*/ 3397681 h 3784177"/>
              <a:gd name="connsiteX24" fmla="*/ 5835383 w 8037833"/>
              <a:gd name="connsiteY24" fmla="*/ 3377529 h 3784177"/>
              <a:gd name="connsiteX25" fmla="*/ 5746050 w 8037833"/>
              <a:gd name="connsiteY25" fmla="*/ 3426142 h 3784177"/>
              <a:gd name="connsiteX26" fmla="*/ 5613670 w 8037833"/>
              <a:gd name="connsiteY26" fmla="*/ 3428671 h 3784177"/>
              <a:gd name="connsiteX27" fmla="*/ 5535334 w 8037833"/>
              <a:gd name="connsiteY27" fmla="*/ 3437044 h 3784177"/>
              <a:gd name="connsiteX28" fmla="*/ 5506940 w 8037833"/>
              <a:gd name="connsiteY28" fmla="*/ 3450999 h 3784177"/>
              <a:gd name="connsiteX29" fmla="*/ 5466372 w 8037833"/>
              <a:gd name="connsiteY29" fmla="*/ 3463245 h 3784177"/>
              <a:gd name="connsiteX30" fmla="*/ 5395833 w 8037833"/>
              <a:gd name="connsiteY30" fmla="*/ 3493194 h 3784177"/>
              <a:gd name="connsiteX31" fmla="*/ 5305325 w 8037833"/>
              <a:gd name="connsiteY31" fmla="*/ 3505200 h 3784177"/>
              <a:gd name="connsiteX32" fmla="*/ 5223043 w 8037833"/>
              <a:gd name="connsiteY32" fmla="*/ 3491664 h 3784177"/>
              <a:gd name="connsiteX33" fmla="*/ 5217733 w 8037833"/>
              <a:gd name="connsiteY33" fmla="*/ 3500463 h 3784177"/>
              <a:gd name="connsiteX34" fmla="*/ 5167992 w 8037833"/>
              <a:gd name="connsiteY34" fmla="*/ 3504085 h 3784177"/>
              <a:gd name="connsiteX35" fmla="*/ 4987020 w 8037833"/>
              <a:gd name="connsiteY35" fmla="*/ 3461263 h 3784177"/>
              <a:gd name="connsiteX36" fmla="*/ 4890003 w 8037833"/>
              <a:gd name="connsiteY36" fmla="*/ 3469874 h 3784177"/>
              <a:gd name="connsiteX37" fmla="*/ 4856654 w 8037833"/>
              <a:gd name="connsiteY37" fmla="*/ 3481880 h 3784177"/>
              <a:gd name="connsiteX38" fmla="*/ 4800711 w 8037833"/>
              <a:gd name="connsiteY38" fmla="*/ 3501441 h 3784177"/>
              <a:gd name="connsiteX39" fmla="*/ 4761569 w 8037833"/>
              <a:gd name="connsiteY39" fmla="*/ 3538103 h 3784177"/>
              <a:gd name="connsiteX40" fmla="*/ 4713734 w 8037833"/>
              <a:gd name="connsiteY40" fmla="*/ 3545724 h 3784177"/>
              <a:gd name="connsiteX41" fmla="*/ 4699169 w 8037833"/>
              <a:gd name="connsiteY41" fmla="*/ 3518988 h 3784177"/>
              <a:gd name="connsiteX42" fmla="*/ 4649120 w 8037833"/>
              <a:gd name="connsiteY42" fmla="*/ 3536392 h 3784177"/>
              <a:gd name="connsiteX43" fmla="*/ 4573578 w 8037833"/>
              <a:gd name="connsiteY43" fmla="*/ 3565923 h 3784177"/>
              <a:gd name="connsiteX44" fmla="*/ 4529117 w 8037833"/>
              <a:gd name="connsiteY44" fmla="*/ 3575592 h 3784177"/>
              <a:gd name="connsiteX45" fmla="*/ 4408641 w 8037833"/>
              <a:gd name="connsiteY45" fmla="*/ 3610000 h 3784177"/>
              <a:gd name="connsiteX46" fmla="*/ 4356402 w 8037833"/>
              <a:gd name="connsiteY46" fmla="*/ 3642792 h 3784177"/>
              <a:gd name="connsiteX47" fmla="*/ 4270245 w 8037833"/>
              <a:gd name="connsiteY47" fmla="*/ 3665789 h 3784177"/>
              <a:gd name="connsiteX48" fmla="*/ 4208725 w 8037833"/>
              <a:gd name="connsiteY48" fmla="*/ 3704841 h 3784177"/>
              <a:gd name="connsiteX49" fmla="*/ 4201632 w 8037833"/>
              <a:gd name="connsiteY49" fmla="*/ 3702602 h 3784177"/>
              <a:gd name="connsiteX50" fmla="*/ 4191289 w 8037833"/>
              <a:gd name="connsiteY50" fmla="*/ 3702380 h 3784177"/>
              <a:gd name="connsiteX51" fmla="*/ 4191039 w 8037833"/>
              <a:gd name="connsiteY51" fmla="*/ 3702831 h 3784177"/>
              <a:gd name="connsiteX52" fmla="*/ 4181340 w 8037833"/>
              <a:gd name="connsiteY52" fmla="*/ 3701729 h 3784177"/>
              <a:gd name="connsiteX53" fmla="*/ 4133816 w 8037833"/>
              <a:gd name="connsiteY53" fmla="*/ 3690565 h 3784177"/>
              <a:gd name="connsiteX54" fmla="*/ 4071732 w 8037833"/>
              <a:gd name="connsiteY54" fmla="*/ 3732513 h 3784177"/>
              <a:gd name="connsiteX55" fmla="*/ 4045924 w 8037833"/>
              <a:gd name="connsiteY55" fmla="*/ 3739404 h 3784177"/>
              <a:gd name="connsiteX56" fmla="*/ 4032171 w 8037833"/>
              <a:gd name="connsiteY56" fmla="*/ 3745523 h 3784177"/>
              <a:gd name="connsiteX57" fmla="*/ 4031335 w 8037833"/>
              <a:gd name="connsiteY57" fmla="*/ 3747479 h 3784177"/>
              <a:gd name="connsiteX58" fmla="*/ 3985774 w 8037833"/>
              <a:gd name="connsiteY58" fmla="*/ 3736547 h 3784177"/>
              <a:gd name="connsiteX59" fmla="*/ 3979769 w 8037833"/>
              <a:gd name="connsiteY59" fmla="*/ 3738769 h 3784177"/>
              <a:gd name="connsiteX60" fmla="*/ 3950014 w 8037833"/>
              <a:gd name="connsiteY60" fmla="*/ 3726942 h 3784177"/>
              <a:gd name="connsiteX61" fmla="*/ 3934671 w 8037833"/>
              <a:gd name="connsiteY61" fmla="*/ 3723339 h 3784177"/>
              <a:gd name="connsiteX62" fmla="*/ 3930274 w 8037833"/>
              <a:gd name="connsiteY62" fmla="*/ 3717148 h 3784177"/>
              <a:gd name="connsiteX63" fmla="*/ 3907660 w 8037833"/>
              <a:gd name="connsiteY63" fmla="*/ 3714456 h 3784177"/>
              <a:gd name="connsiteX64" fmla="*/ 3905087 w 8037833"/>
              <a:gd name="connsiteY64" fmla="*/ 3716098 h 3784177"/>
              <a:gd name="connsiteX65" fmla="*/ 3886347 w 8037833"/>
              <a:gd name="connsiteY65" fmla="*/ 3706620 h 3784177"/>
              <a:gd name="connsiteX66" fmla="*/ 3870533 w 8037833"/>
              <a:gd name="connsiteY66" fmla="*/ 3689905 h 3784177"/>
              <a:gd name="connsiteX67" fmla="*/ 3678563 w 8037833"/>
              <a:gd name="connsiteY67" fmla="*/ 3694486 h 3784177"/>
              <a:gd name="connsiteX68" fmla="*/ 3524121 w 8037833"/>
              <a:gd name="connsiteY68" fmla="*/ 3642736 h 3784177"/>
              <a:gd name="connsiteX69" fmla="*/ 3432153 w 8037833"/>
              <a:gd name="connsiteY69" fmla="*/ 3667780 h 3784177"/>
              <a:gd name="connsiteX70" fmla="*/ 3373519 w 8037833"/>
              <a:gd name="connsiteY70" fmla="*/ 3665785 h 3784177"/>
              <a:gd name="connsiteX71" fmla="*/ 3114267 w 8037833"/>
              <a:gd name="connsiteY71" fmla="*/ 3638983 h 3784177"/>
              <a:gd name="connsiteX72" fmla="*/ 3048270 w 8037833"/>
              <a:gd name="connsiteY72" fmla="*/ 3649949 h 3784177"/>
              <a:gd name="connsiteX73" fmla="*/ 2989722 w 8037833"/>
              <a:gd name="connsiteY73" fmla="*/ 3623230 h 3784177"/>
              <a:gd name="connsiteX74" fmla="*/ 2965734 w 8037833"/>
              <a:gd name="connsiteY74" fmla="*/ 3635676 h 3784177"/>
              <a:gd name="connsiteX75" fmla="*/ 2961603 w 8037833"/>
              <a:gd name="connsiteY75" fmla="*/ 3638221 h 3784177"/>
              <a:gd name="connsiteX76" fmla="*/ 2944959 w 8037833"/>
              <a:gd name="connsiteY76" fmla="*/ 3639723 h 3784177"/>
              <a:gd name="connsiteX77" fmla="*/ 2940402 w 8037833"/>
              <a:gd name="connsiteY77" fmla="*/ 3651000 h 3784177"/>
              <a:gd name="connsiteX78" fmla="*/ 2915449 w 8037833"/>
              <a:gd name="connsiteY78" fmla="*/ 3661039 h 3784177"/>
              <a:gd name="connsiteX79" fmla="*/ 2884777 w 8037833"/>
              <a:gd name="connsiteY79" fmla="*/ 3660775 h 3784177"/>
              <a:gd name="connsiteX80" fmla="*/ 2739034 w 8037833"/>
              <a:gd name="connsiteY80" fmla="*/ 3647396 h 3784177"/>
              <a:gd name="connsiteX81" fmla="*/ 2651827 w 8037833"/>
              <a:gd name="connsiteY81" fmla="*/ 3646306 h 3784177"/>
              <a:gd name="connsiteX82" fmla="*/ 2618680 w 8037833"/>
              <a:gd name="connsiteY82" fmla="*/ 3656755 h 3784177"/>
              <a:gd name="connsiteX83" fmla="*/ 2572404 w 8037833"/>
              <a:gd name="connsiteY83" fmla="*/ 3664043 h 3784177"/>
              <a:gd name="connsiteX84" fmla="*/ 2490721 w 8037833"/>
              <a:gd name="connsiteY84" fmla="*/ 3685313 h 3784177"/>
              <a:gd name="connsiteX85" fmla="*/ 2423704 w 8037833"/>
              <a:gd name="connsiteY85" fmla="*/ 3658079 h 3784177"/>
              <a:gd name="connsiteX86" fmla="*/ 2301172 w 8037833"/>
              <a:gd name="connsiteY86" fmla="*/ 3663053 h 3784177"/>
              <a:gd name="connsiteX87" fmla="*/ 2294102 w 8037833"/>
              <a:gd name="connsiteY87" fmla="*/ 3671151 h 3784177"/>
              <a:gd name="connsiteX88" fmla="*/ 2238966 w 8037833"/>
              <a:gd name="connsiteY88" fmla="*/ 3668777 h 3784177"/>
              <a:gd name="connsiteX89" fmla="*/ 2082844 w 8037833"/>
              <a:gd name="connsiteY89" fmla="*/ 3631994 h 3784177"/>
              <a:gd name="connsiteX90" fmla="*/ 1938480 w 8037833"/>
              <a:gd name="connsiteY90" fmla="*/ 3601439 h 3784177"/>
              <a:gd name="connsiteX91" fmla="*/ 1900166 w 8037833"/>
              <a:gd name="connsiteY91" fmla="*/ 3609358 h 3784177"/>
              <a:gd name="connsiteX92" fmla="*/ 1835976 w 8037833"/>
              <a:gd name="connsiteY92" fmla="*/ 3622065 h 3784177"/>
              <a:gd name="connsiteX93" fmla="*/ 1787830 w 8037833"/>
              <a:gd name="connsiteY93" fmla="*/ 3633173 h 3784177"/>
              <a:gd name="connsiteX94" fmla="*/ 1734224 w 8037833"/>
              <a:gd name="connsiteY94" fmla="*/ 3655593 h 3784177"/>
              <a:gd name="connsiteX95" fmla="*/ 1721989 w 8037833"/>
              <a:gd name="connsiteY95" fmla="*/ 3627298 h 3784177"/>
              <a:gd name="connsiteX96" fmla="*/ 1664576 w 8037833"/>
              <a:gd name="connsiteY96" fmla="*/ 3638572 h 3784177"/>
              <a:gd name="connsiteX97" fmla="*/ 1577459 w 8037833"/>
              <a:gd name="connsiteY97" fmla="*/ 3658824 h 3784177"/>
              <a:gd name="connsiteX98" fmla="*/ 1527269 w 8037833"/>
              <a:gd name="connsiteY98" fmla="*/ 3663088 h 3784177"/>
              <a:gd name="connsiteX99" fmla="*/ 1390118 w 8037833"/>
              <a:gd name="connsiteY99" fmla="*/ 3682789 h 3784177"/>
              <a:gd name="connsiteX100" fmla="*/ 1252698 w 8037833"/>
              <a:gd name="connsiteY100" fmla="*/ 3708662 h 3784177"/>
              <a:gd name="connsiteX101" fmla="*/ 1171039 w 8037833"/>
              <a:gd name="connsiteY101" fmla="*/ 3758642 h 3784177"/>
              <a:gd name="connsiteX102" fmla="*/ 1058106 w 8037833"/>
              <a:gd name="connsiteY102" fmla="*/ 3776166 h 3784177"/>
              <a:gd name="connsiteX103" fmla="*/ 1039167 w 8037833"/>
              <a:gd name="connsiteY103" fmla="*/ 3784177 h 3784177"/>
              <a:gd name="connsiteX104" fmla="*/ 1012958 w 8037833"/>
              <a:gd name="connsiteY104" fmla="*/ 3779206 h 3784177"/>
              <a:gd name="connsiteX105" fmla="*/ 907906 w 8037833"/>
              <a:gd name="connsiteY105" fmla="*/ 3757678 h 3784177"/>
              <a:gd name="connsiteX106" fmla="*/ 825226 w 8037833"/>
              <a:gd name="connsiteY106" fmla="*/ 3726369 h 3784177"/>
              <a:gd name="connsiteX107" fmla="*/ 722264 w 8037833"/>
              <a:gd name="connsiteY107" fmla="*/ 3747612 h 3784177"/>
              <a:gd name="connsiteX108" fmla="*/ 659460 w 8037833"/>
              <a:gd name="connsiteY108" fmla="*/ 3740429 h 3784177"/>
              <a:gd name="connsiteX109" fmla="*/ 556552 w 8037833"/>
              <a:gd name="connsiteY109" fmla="*/ 3739124 h 3784177"/>
              <a:gd name="connsiteX110" fmla="*/ 445444 w 8037833"/>
              <a:gd name="connsiteY110" fmla="*/ 3764831 h 3784177"/>
              <a:gd name="connsiteX111" fmla="*/ 393295 w 8037833"/>
              <a:gd name="connsiteY111" fmla="*/ 3753097 h 3784177"/>
              <a:gd name="connsiteX112" fmla="*/ 339711 w 8037833"/>
              <a:gd name="connsiteY112" fmla="*/ 3718242 h 3784177"/>
              <a:gd name="connsiteX113" fmla="*/ 222239 w 8037833"/>
              <a:gd name="connsiteY113" fmla="*/ 3672335 h 3784177"/>
              <a:gd name="connsiteX114" fmla="*/ 163578 w 8037833"/>
              <a:gd name="connsiteY114" fmla="*/ 3656292 h 3784177"/>
              <a:gd name="connsiteX115" fmla="*/ 72220 w 8037833"/>
              <a:gd name="connsiteY115" fmla="*/ 3645272 h 3784177"/>
              <a:gd name="connsiteX116" fmla="*/ 44395 w 8037833"/>
              <a:gd name="connsiteY116" fmla="*/ 3639455 h 3784177"/>
              <a:gd name="connsiteX117" fmla="*/ 1962 w 8037833"/>
              <a:gd name="connsiteY117" fmla="*/ 3635948 h 3784177"/>
              <a:gd name="connsiteX118" fmla="*/ 0 w 8037833"/>
              <a:gd name="connsiteY118" fmla="*/ 3635261 h 3784177"/>
              <a:gd name="connsiteX119" fmla="*/ 0 w 8037833"/>
              <a:gd name="connsiteY11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835383 w 8037833"/>
              <a:gd name="connsiteY23" fmla="*/ 3377529 h 3784177"/>
              <a:gd name="connsiteX24" fmla="*/ 5746050 w 8037833"/>
              <a:gd name="connsiteY24" fmla="*/ 3426142 h 3784177"/>
              <a:gd name="connsiteX25" fmla="*/ 5613670 w 8037833"/>
              <a:gd name="connsiteY25" fmla="*/ 3428671 h 3784177"/>
              <a:gd name="connsiteX26" fmla="*/ 5535334 w 8037833"/>
              <a:gd name="connsiteY26" fmla="*/ 3437044 h 3784177"/>
              <a:gd name="connsiteX27" fmla="*/ 5506940 w 8037833"/>
              <a:gd name="connsiteY27" fmla="*/ 3450999 h 3784177"/>
              <a:gd name="connsiteX28" fmla="*/ 5466372 w 8037833"/>
              <a:gd name="connsiteY28" fmla="*/ 3463245 h 3784177"/>
              <a:gd name="connsiteX29" fmla="*/ 5395833 w 8037833"/>
              <a:gd name="connsiteY29" fmla="*/ 3493194 h 3784177"/>
              <a:gd name="connsiteX30" fmla="*/ 5305325 w 8037833"/>
              <a:gd name="connsiteY30" fmla="*/ 3505200 h 3784177"/>
              <a:gd name="connsiteX31" fmla="*/ 5223043 w 8037833"/>
              <a:gd name="connsiteY31" fmla="*/ 3491664 h 3784177"/>
              <a:gd name="connsiteX32" fmla="*/ 5217733 w 8037833"/>
              <a:gd name="connsiteY32" fmla="*/ 3500463 h 3784177"/>
              <a:gd name="connsiteX33" fmla="*/ 5167992 w 8037833"/>
              <a:gd name="connsiteY33" fmla="*/ 3504085 h 3784177"/>
              <a:gd name="connsiteX34" fmla="*/ 4987020 w 8037833"/>
              <a:gd name="connsiteY34" fmla="*/ 3461263 h 3784177"/>
              <a:gd name="connsiteX35" fmla="*/ 4890003 w 8037833"/>
              <a:gd name="connsiteY35" fmla="*/ 3469874 h 3784177"/>
              <a:gd name="connsiteX36" fmla="*/ 4856654 w 8037833"/>
              <a:gd name="connsiteY36" fmla="*/ 3481880 h 3784177"/>
              <a:gd name="connsiteX37" fmla="*/ 4800711 w 8037833"/>
              <a:gd name="connsiteY37" fmla="*/ 3501441 h 3784177"/>
              <a:gd name="connsiteX38" fmla="*/ 4761569 w 8037833"/>
              <a:gd name="connsiteY38" fmla="*/ 3538103 h 3784177"/>
              <a:gd name="connsiteX39" fmla="*/ 4713734 w 8037833"/>
              <a:gd name="connsiteY39" fmla="*/ 3545724 h 3784177"/>
              <a:gd name="connsiteX40" fmla="*/ 4699169 w 8037833"/>
              <a:gd name="connsiteY40" fmla="*/ 3518988 h 3784177"/>
              <a:gd name="connsiteX41" fmla="*/ 4649120 w 8037833"/>
              <a:gd name="connsiteY41" fmla="*/ 3536392 h 3784177"/>
              <a:gd name="connsiteX42" fmla="*/ 4573578 w 8037833"/>
              <a:gd name="connsiteY42" fmla="*/ 3565923 h 3784177"/>
              <a:gd name="connsiteX43" fmla="*/ 4529117 w 8037833"/>
              <a:gd name="connsiteY43" fmla="*/ 3575592 h 3784177"/>
              <a:gd name="connsiteX44" fmla="*/ 4408641 w 8037833"/>
              <a:gd name="connsiteY44" fmla="*/ 3610000 h 3784177"/>
              <a:gd name="connsiteX45" fmla="*/ 4356402 w 8037833"/>
              <a:gd name="connsiteY45" fmla="*/ 3642792 h 3784177"/>
              <a:gd name="connsiteX46" fmla="*/ 4270245 w 8037833"/>
              <a:gd name="connsiteY46" fmla="*/ 3665789 h 3784177"/>
              <a:gd name="connsiteX47" fmla="*/ 4208725 w 8037833"/>
              <a:gd name="connsiteY47" fmla="*/ 3704841 h 3784177"/>
              <a:gd name="connsiteX48" fmla="*/ 4201632 w 8037833"/>
              <a:gd name="connsiteY48" fmla="*/ 3702602 h 3784177"/>
              <a:gd name="connsiteX49" fmla="*/ 4191289 w 8037833"/>
              <a:gd name="connsiteY49" fmla="*/ 3702380 h 3784177"/>
              <a:gd name="connsiteX50" fmla="*/ 4191039 w 8037833"/>
              <a:gd name="connsiteY50" fmla="*/ 3702831 h 3784177"/>
              <a:gd name="connsiteX51" fmla="*/ 4181340 w 8037833"/>
              <a:gd name="connsiteY51" fmla="*/ 3701729 h 3784177"/>
              <a:gd name="connsiteX52" fmla="*/ 4133816 w 8037833"/>
              <a:gd name="connsiteY52" fmla="*/ 3690565 h 3784177"/>
              <a:gd name="connsiteX53" fmla="*/ 4071732 w 8037833"/>
              <a:gd name="connsiteY53" fmla="*/ 3732513 h 3784177"/>
              <a:gd name="connsiteX54" fmla="*/ 4045924 w 8037833"/>
              <a:gd name="connsiteY54" fmla="*/ 3739404 h 3784177"/>
              <a:gd name="connsiteX55" fmla="*/ 4032171 w 8037833"/>
              <a:gd name="connsiteY55" fmla="*/ 3745523 h 3784177"/>
              <a:gd name="connsiteX56" fmla="*/ 4031335 w 8037833"/>
              <a:gd name="connsiteY56" fmla="*/ 3747479 h 3784177"/>
              <a:gd name="connsiteX57" fmla="*/ 3985774 w 8037833"/>
              <a:gd name="connsiteY57" fmla="*/ 3736547 h 3784177"/>
              <a:gd name="connsiteX58" fmla="*/ 3979769 w 8037833"/>
              <a:gd name="connsiteY58" fmla="*/ 3738769 h 3784177"/>
              <a:gd name="connsiteX59" fmla="*/ 3950014 w 8037833"/>
              <a:gd name="connsiteY59" fmla="*/ 3726942 h 3784177"/>
              <a:gd name="connsiteX60" fmla="*/ 3934671 w 8037833"/>
              <a:gd name="connsiteY60" fmla="*/ 3723339 h 3784177"/>
              <a:gd name="connsiteX61" fmla="*/ 3930274 w 8037833"/>
              <a:gd name="connsiteY61" fmla="*/ 3717148 h 3784177"/>
              <a:gd name="connsiteX62" fmla="*/ 3907660 w 8037833"/>
              <a:gd name="connsiteY62" fmla="*/ 3714456 h 3784177"/>
              <a:gd name="connsiteX63" fmla="*/ 3905087 w 8037833"/>
              <a:gd name="connsiteY63" fmla="*/ 3716098 h 3784177"/>
              <a:gd name="connsiteX64" fmla="*/ 3886347 w 8037833"/>
              <a:gd name="connsiteY64" fmla="*/ 3706620 h 3784177"/>
              <a:gd name="connsiteX65" fmla="*/ 3870533 w 8037833"/>
              <a:gd name="connsiteY65" fmla="*/ 3689905 h 3784177"/>
              <a:gd name="connsiteX66" fmla="*/ 3678563 w 8037833"/>
              <a:gd name="connsiteY66" fmla="*/ 3694486 h 3784177"/>
              <a:gd name="connsiteX67" fmla="*/ 3524121 w 8037833"/>
              <a:gd name="connsiteY67" fmla="*/ 3642736 h 3784177"/>
              <a:gd name="connsiteX68" fmla="*/ 3432153 w 8037833"/>
              <a:gd name="connsiteY68" fmla="*/ 3667780 h 3784177"/>
              <a:gd name="connsiteX69" fmla="*/ 3373519 w 8037833"/>
              <a:gd name="connsiteY69" fmla="*/ 3665785 h 3784177"/>
              <a:gd name="connsiteX70" fmla="*/ 3114267 w 8037833"/>
              <a:gd name="connsiteY70" fmla="*/ 3638983 h 3784177"/>
              <a:gd name="connsiteX71" fmla="*/ 3048270 w 8037833"/>
              <a:gd name="connsiteY71" fmla="*/ 3649949 h 3784177"/>
              <a:gd name="connsiteX72" fmla="*/ 2989722 w 8037833"/>
              <a:gd name="connsiteY72" fmla="*/ 3623230 h 3784177"/>
              <a:gd name="connsiteX73" fmla="*/ 2965734 w 8037833"/>
              <a:gd name="connsiteY73" fmla="*/ 3635676 h 3784177"/>
              <a:gd name="connsiteX74" fmla="*/ 2961603 w 8037833"/>
              <a:gd name="connsiteY74" fmla="*/ 3638221 h 3784177"/>
              <a:gd name="connsiteX75" fmla="*/ 2944959 w 8037833"/>
              <a:gd name="connsiteY75" fmla="*/ 3639723 h 3784177"/>
              <a:gd name="connsiteX76" fmla="*/ 2940402 w 8037833"/>
              <a:gd name="connsiteY76" fmla="*/ 3651000 h 3784177"/>
              <a:gd name="connsiteX77" fmla="*/ 2915449 w 8037833"/>
              <a:gd name="connsiteY77" fmla="*/ 3661039 h 3784177"/>
              <a:gd name="connsiteX78" fmla="*/ 2884777 w 8037833"/>
              <a:gd name="connsiteY78" fmla="*/ 3660775 h 3784177"/>
              <a:gd name="connsiteX79" fmla="*/ 2739034 w 8037833"/>
              <a:gd name="connsiteY79" fmla="*/ 3647396 h 3784177"/>
              <a:gd name="connsiteX80" fmla="*/ 2651827 w 8037833"/>
              <a:gd name="connsiteY80" fmla="*/ 3646306 h 3784177"/>
              <a:gd name="connsiteX81" fmla="*/ 2618680 w 8037833"/>
              <a:gd name="connsiteY81" fmla="*/ 3656755 h 3784177"/>
              <a:gd name="connsiteX82" fmla="*/ 2572404 w 8037833"/>
              <a:gd name="connsiteY82" fmla="*/ 3664043 h 3784177"/>
              <a:gd name="connsiteX83" fmla="*/ 2490721 w 8037833"/>
              <a:gd name="connsiteY83" fmla="*/ 3685313 h 3784177"/>
              <a:gd name="connsiteX84" fmla="*/ 2423704 w 8037833"/>
              <a:gd name="connsiteY84" fmla="*/ 3658079 h 3784177"/>
              <a:gd name="connsiteX85" fmla="*/ 2301172 w 8037833"/>
              <a:gd name="connsiteY85" fmla="*/ 3663053 h 3784177"/>
              <a:gd name="connsiteX86" fmla="*/ 2294102 w 8037833"/>
              <a:gd name="connsiteY86" fmla="*/ 3671151 h 3784177"/>
              <a:gd name="connsiteX87" fmla="*/ 2238966 w 8037833"/>
              <a:gd name="connsiteY87" fmla="*/ 3668777 h 3784177"/>
              <a:gd name="connsiteX88" fmla="*/ 2082844 w 8037833"/>
              <a:gd name="connsiteY88" fmla="*/ 3631994 h 3784177"/>
              <a:gd name="connsiteX89" fmla="*/ 1938480 w 8037833"/>
              <a:gd name="connsiteY89" fmla="*/ 3601439 h 3784177"/>
              <a:gd name="connsiteX90" fmla="*/ 1900166 w 8037833"/>
              <a:gd name="connsiteY90" fmla="*/ 3609358 h 3784177"/>
              <a:gd name="connsiteX91" fmla="*/ 1835976 w 8037833"/>
              <a:gd name="connsiteY91" fmla="*/ 3622065 h 3784177"/>
              <a:gd name="connsiteX92" fmla="*/ 1787830 w 8037833"/>
              <a:gd name="connsiteY92" fmla="*/ 3633173 h 3784177"/>
              <a:gd name="connsiteX93" fmla="*/ 1734224 w 8037833"/>
              <a:gd name="connsiteY93" fmla="*/ 3655593 h 3784177"/>
              <a:gd name="connsiteX94" fmla="*/ 1721989 w 8037833"/>
              <a:gd name="connsiteY94" fmla="*/ 3627298 h 3784177"/>
              <a:gd name="connsiteX95" fmla="*/ 1664576 w 8037833"/>
              <a:gd name="connsiteY95" fmla="*/ 3638572 h 3784177"/>
              <a:gd name="connsiteX96" fmla="*/ 1577459 w 8037833"/>
              <a:gd name="connsiteY96" fmla="*/ 3658824 h 3784177"/>
              <a:gd name="connsiteX97" fmla="*/ 1527269 w 8037833"/>
              <a:gd name="connsiteY97" fmla="*/ 3663088 h 3784177"/>
              <a:gd name="connsiteX98" fmla="*/ 1390118 w 8037833"/>
              <a:gd name="connsiteY98" fmla="*/ 3682789 h 3784177"/>
              <a:gd name="connsiteX99" fmla="*/ 1252698 w 8037833"/>
              <a:gd name="connsiteY99" fmla="*/ 3708662 h 3784177"/>
              <a:gd name="connsiteX100" fmla="*/ 1171039 w 8037833"/>
              <a:gd name="connsiteY100" fmla="*/ 3758642 h 3784177"/>
              <a:gd name="connsiteX101" fmla="*/ 1058106 w 8037833"/>
              <a:gd name="connsiteY101" fmla="*/ 3776166 h 3784177"/>
              <a:gd name="connsiteX102" fmla="*/ 1039167 w 8037833"/>
              <a:gd name="connsiteY102" fmla="*/ 3784177 h 3784177"/>
              <a:gd name="connsiteX103" fmla="*/ 1012958 w 8037833"/>
              <a:gd name="connsiteY103" fmla="*/ 3779206 h 3784177"/>
              <a:gd name="connsiteX104" fmla="*/ 907906 w 8037833"/>
              <a:gd name="connsiteY104" fmla="*/ 3757678 h 3784177"/>
              <a:gd name="connsiteX105" fmla="*/ 825226 w 8037833"/>
              <a:gd name="connsiteY105" fmla="*/ 3726369 h 3784177"/>
              <a:gd name="connsiteX106" fmla="*/ 722264 w 8037833"/>
              <a:gd name="connsiteY106" fmla="*/ 3747612 h 3784177"/>
              <a:gd name="connsiteX107" fmla="*/ 659460 w 8037833"/>
              <a:gd name="connsiteY107" fmla="*/ 3740429 h 3784177"/>
              <a:gd name="connsiteX108" fmla="*/ 556552 w 8037833"/>
              <a:gd name="connsiteY108" fmla="*/ 3739124 h 3784177"/>
              <a:gd name="connsiteX109" fmla="*/ 445444 w 8037833"/>
              <a:gd name="connsiteY109" fmla="*/ 3764831 h 3784177"/>
              <a:gd name="connsiteX110" fmla="*/ 393295 w 8037833"/>
              <a:gd name="connsiteY110" fmla="*/ 3753097 h 3784177"/>
              <a:gd name="connsiteX111" fmla="*/ 339711 w 8037833"/>
              <a:gd name="connsiteY111" fmla="*/ 3718242 h 3784177"/>
              <a:gd name="connsiteX112" fmla="*/ 222239 w 8037833"/>
              <a:gd name="connsiteY112" fmla="*/ 3672335 h 3784177"/>
              <a:gd name="connsiteX113" fmla="*/ 163578 w 8037833"/>
              <a:gd name="connsiteY113" fmla="*/ 3656292 h 3784177"/>
              <a:gd name="connsiteX114" fmla="*/ 72220 w 8037833"/>
              <a:gd name="connsiteY114" fmla="*/ 3645272 h 3784177"/>
              <a:gd name="connsiteX115" fmla="*/ 44395 w 8037833"/>
              <a:gd name="connsiteY115" fmla="*/ 3639455 h 3784177"/>
              <a:gd name="connsiteX116" fmla="*/ 1962 w 8037833"/>
              <a:gd name="connsiteY116" fmla="*/ 3635948 h 3784177"/>
              <a:gd name="connsiteX117" fmla="*/ 0 w 8037833"/>
              <a:gd name="connsiteY117" fmla="*/ 3635261 h 3784177"/>
              <a:gd name="connsiteX118" fmla="*/ 0 w 8037833"/>
              <a:gd name="connsiteY11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835383 w 8037833"/>
              <a:gd name="connsiteY23" fmla="*/ 3377529 h 3784177"/>
              <a:gd name="connsiteX24" fmla="*/ 5746050 w 8037833"/>
              <a:gd name="connsiteY24" fmla="*/ 3426142 h 3784177"/>
              <a:gd name="connsiteX25" fmla="*/ 5613670 w 8037833"/>
              <a:gd name="connsiteY25" fmla="*/ 3428671 h 3784177"/>
              <a:gd name="connsiteX26" fmla="*/ 5535334 w 8037833"/>
              <a:gd name="connsiteY26" fmla="*/ 3437044 h 3784177"/>
              <a:gd name="connsiteX27" fmla="*/ 5506940 w 8037833"/>
              <a:gd name="connsiteY27" fmla="*/ 3450999 h 3784177"/>
              <a:gd name="connsiteX28" fmla="*/ 5466372 w 8037833"/>
              <a:gd name="connsiteY28" fmla="*/ 3463245 h 3784177"/>
              <a:gd name="connsiteX29" fmla="*/ 5395833 w 8037833"/>
              <a:gd name="connsiteY29" fmla="*/ 3493194 h 3784177"/>
              <a:gd name="connsiteX30" fmla="*/ 5305325 w 8037833"/>
              <a:gd name="connsiteY30" fmla="*/ 3505200 h 3784177"/>
              <a:gd name="connsiteX31" fmla="*/ 5223043 w 8037833"/>
              <a:gd name="connsiteY31" fmla="*/ 3491664 h 3784177"/>
              <a:gd name="connsiteX32" fmla="*/ 5217733 w 8037833"/>
              <a:gd name="connsiteY32" fmla="*/ 3500463 h 3784177"/>
              <a:gd name="connsiteX33" fmla="*/ 5167992 w 8037833"/>
              <a:gd name="connsiteY33" fmla="*/ 3504085 h 3784177"/>
              <a:gd name="connsiteX34" fmla="*/ 4987020 w 8037833"/>
              <a:gd name="connsiteY34" fmla="*/ 3461263 h 3784177"/>
              <a:gd name="connsiteX35" fmla="*/ 4890003 w 8037833"/>
              <a:gd name="connsiteY35" fmla="*/ 3469874 h 3784177"/>
              <a:gd name="connsiteX36" fmla="*/ 4856654 w 8037833"/>
              <a:gd name="connsiteY36" fmla="*/ 3481880 h 3784177"/>
              <a:gd name="connsiteX37" fmla="*/ 4800711 w 8037833"/>
              <a:gd name="connsiteY37" fmla="*/ 3501441 h 3784177"/>
              <a:gd name="connsiteX38" fmla="*/ 4761569 w 8037833"/>
              <a:gd name="connsiteY38" fmla="*/ 3538103 h 3784177"/>
              <a:gd name="connsiteX39" fmla="*/ 4713734 w 8037833"/>
              <a:gd name="connsiteY39" fmla="*/ 3545724 h 3784177"/>
              <a:gd name="connsiteX40" fmla="*/ 4699169 w 8037833"/>
              <a:gd name="connsiteY40" fmla="*/ 3518988 h 3784177"/>
              <a:gd name="connsiteX41" fmla="*/ 4649120 w 8037833"/>
              <a:gd name="connsiteY41" fmla="*/ 3536392 h 3784177"/>
              <a:gd name="connsiteX42" fmla="*/ 4573578 w 8037833"/>
              <a:gd name="connsiteY42" fmla="*/ 3565923 h 3784177"/>
              <a:gd name="connsiteX43" fmla="*/ 4529117 w 8037833"/>
              <a:gd name="connsiteY43" fmla="*/ 3575592 h 3784177"/>
              <a:gd name="connsiteX44" fmla="*/ 4408641 w 8037833"/>
              <a:gd name="connsiteY44" fmla="*/ 3610000 h 3784177"/>
              <a:gd name="connsiteX45" fmla="*/ 4356402 w 8037833"/>
              <a:gd name="connsiteY45" fmla="*/ 3642792 h 3784177"/>
              <a:gd name="connsiteX46" fmla="*/ 4270245 w 8037833"/>
              <a:gd name="connsiteY46" fmla="*/ 3665789 h 3784177"/>
              <a:gd name="connsiteX47" fmla="*/ 4208725 w 8037833"/>
              <a:gd name="connsiteY47" fmla="*/ 3704841 h 3784177"/>
              <a:gd name="connsiteX48" fmla="*/ 4201632 w 8037833"/>
              <a:gd name="connsiteY48" fmla="*/ 3702602 h 3784177"/>
              <a:gd name="connsiteX49" fmla="*/ 4191289 w 8037833"/>
              <a:gd name="connsiteY49" fmla="*/ 3702380 h 3784177"/>
              <a:gd name="connsiteX50" fmla="*/ 4191039 w 8037833"/>
              <a:gd name="connsiteY50" fmla="*/ 3702831 h 3784177"/>
              <a:gd name="connsiteX51" fmla="*/ 4181340 w 8037833"/>
              <a:gd name="connsiteY51" fmla="*/ 3701729 h 3784177"/>
              <a:gd name="connsiteX52" fmla="*/ 4133816 w 8037833"/>
              <a:gd name="connsiteY52" fmla="*/ 3690565 h 3784177"/>
              <a:gd name="connsiteX53" fmla="*/ 4071732 w 8037833"/>
              <a:gd name="connsiteY53" fmla="*/ 3732513 h 3784177"/>
              <a:gd name="connsiteX54" fmla="*/ 4045924 w 8037833"/>
              <a:gd name="connsiteY54" fmla="*/ 3739404 h 3784177"/>
              <a:gd name="connsiteX55" fmla="*/ 4032171 w 8037833"/>
              <a:gd name="connsiteY55" fmla="*/ 3745523 h 3784177"/>
              <a:gd name="connsiteX56" fmla="*/ 4031335 w 8037833"/>
              <a:gd name="connsiteY56" fmla="*/ 3747479 h 3784177"/>
              <a:gd name="connsiteX57" fmla="*/ 3985774 w 8037833"/>
              <a:gd name="connsiteY57" fmla="*/ 3736547 h 3784177"/>
              <a:gd name="connsiteX58" fmla="*/ 3979769 w 8037833"/>
              <a:gd name="connsiteY58" fmla="*/ 3738769 h 3784177"/>
              <a:gd name="connsiteX59" fmla="*/ 3950014 w 8037833"/>
              <a:gd name="connsiteY59" fmla="*/ 3726942 h 3784177"/>
              <a:gd name="connsiteX60" fmla="*/ 3934671 w 8037833"/>
              <a:gd name="connsiteY60" fmla="*/ 3723339 h 3784177"/>
              <a:gd name="connsiteX61" fmla="*/ 3930274 w 8037833"/>
              <a:gd name="connsiteY61" fmla="*/ 3717148 h 3784177"/>
              <a:gd name="connsiteX62" fmla="*/ 3907660 w 8037833"/>
              <a:gd name="connsiteY62" fmla="*/ 3714456 h 3784177"/>
              <a:gd name="connsiteX63" fmla="*/ 3905087 w 8037833"/>
              <a:gd name="connsiteY63" fmla="*/ 3716098 h 3784177"/>
              <a:gd name="connsiteX64" fmla="*/ 3886347 w 8037833"/>
              <a:gd name="connsiteY64" fmla="*/ 3706620 h 3784177"/>
              <a:gd name="connsiteX65" fmla="*/ 3870533 w 8037833"/>
              <a:gd name="connsiteY65" fmla="*/ 3689905 h 3784177"/>
              <a:gd name="connsiteX66" fmla="*/ 3678563 w 8037833"/>
              <a:gd name="connsiteY66" fmla="*/ 3694486 h 3784177"/>
              <a:gd name="connsiteX67" fmla="*/ 3524121 w 8037833"/>
              <a:gd name="connsiteY67" fmla="*/ 3642736 h 3784177"/>
              <a:gd name="connsiteX68" fmla="*/ 3432153 w 8037833"/>
              <a:gd name="connsiteY68" fmla="*/ 3667780 h 3784177"/>
              <a:gd name="connsiteX69" fmla="*/ 3373519 w 8037833"/>
              <a:gd name="connsiteY69" fmla="*/ 3665785 h 3784177"/>
              <a:gd name="connsiteX70" fmla="*/ 3114267 w 8037833"/>
              <a:gd name="connsiteY70" fmla="*/ 3638983 h 3784177"/>
              <a:gd name="connsiteX71" fmla="*/ 3048270 w 8037833"/>
              <a:gd name="connsiteY71" fmla="*/ 3649949 h 3784177"/>
              <a:gd name="connsiteX72" fmla="*/ 2989722 w 8037833"/>
              <a:gd name="connsiteY72" fmla="*/ 3623230 h 3784177"/>
              <a:gd name="connsiteX73" fmla="*/ 2965734 w 8037833"/>
              <a:gd name="connsiteY73" fmla="*/ 3635676 h 3784177"/>
              <a:gd name="connsiteX74" fmla="*/ 2961603 w 8037833"/>
              <a:gd name="connsiteY74" fmla="*/ 3638221 h 3784177"/>
              <a:gd name="connsiteX75" fmla="*/ 2944959 w 8037833"/>
              <a:gd name="connsiteY75" fmla="*/ 3639723 h 3784177"/>
              <a:gd name="connsiteX76" fmla="*/ 2940402 w 8037833"/>
              <a:gd name="connsiteY76" fmla="*/ 3651000 h 3784177"/>
              <a:gd name="connsiteX77" fmla="*/ 2915449 w 8037833"/>
              <a:gd name="connsiteY77" fmla="*/ 3661039 h 3784177"/>
              <a:gd name="connsiteX78" fmla="*/ 2884777 w 8037833"/>
              <a:gd name="connsiteY78" fmla="*/ 3660775 h 3784177"/>
              <a:gd name="connsiteX79" fmla="*/ 2739034 w 8037833"/>
              <a:gd name="connsiteY79" fmla="*/ 3647396 h 3784177"/>
              <a:gd name="connsiteX80" fmla="*/ 2651827 w 8037833"/>
              <a:gd name="connsiteY80" fmla="*/ 3646306 h 3784177"/>
              <a:gd name="connsiteX81" fmla="*/ 2618680 w 8037833"/>
              <a:gd name="connsiteY81" fmla="*/ 3656755 h 3784177"/>
              <a:gd name="connsiteX82" fmla="*/ 2572404 w 8037833"/>
              <a:gd name="connsiteY82" fmla="*/ 3664043 h 3784177"/>
              <a:gd name="connsiteX83" fmla="*/ 2490721 w 8037833"/>
              <a:gd name="connsiteY83" fmla="*/ 3685313 h 3784177"/>
              <a:gd name="connsiteX84" fmla="*/ 2423704 w 8037833"/>
              <a:gd name="connsiteY84" fmla="*/ 3658079 h 3784177"/>
              <a:gd name="connsiteX85" fmla="*/ 2301172 w 8037833"/>
              <a:gd name="connsiteY85" fmla="*/ 3663053 h 3784177"/>
              <a:gd name="connsiteX86" fmla="*/ 2294102 w 8037833"/>
              <a:gd name="connsiteY86" fmla="*/ 3671151 h 3784177"/>
              <a:gd name="connsiteX87" fmla="*/ 2238966 w 8037833"/>
              <a:gd name="connsiteY87" fmla="*/ 3668777 h 3784177"/>
              <a:gd name="connsiteX88" fmla="*/ 2082844 w 8037833"/>
              <a:gd name="connsiteY88" fmla="*/ 3631994 h 3784177"/>
              <a:gd name="connsiteX89" fmla="*/ 1938480 w 8037833"/>
              <a:gd name="connsiteY89" fmla="*/ 3601439 h 3784177"/>
              <a:gd name="connsiteX90" fmla="*/ 1900166 w 8037833"/>
              <a:gd name="connsiteY90" fmla="*/ 3609358 h 3784177"/>
              <a:gd name="connsiteX91" fmla="*/ 1835976 w 8037833"/>
              <a:gd name="connsiteY91" fmla="*/ 3622065 h 3784177"/>
              <a:gd name="connsiteX92" fmla="*/ 1787830 w 8037833"/>
              <a:gd name="connsiteY92" fmla="*/ 3633173 h 3784177"/>
              <a:gd name="connsiteX93" fmla="*/ 1734224 w 8037833"/>
              <a:gd name="connsiteY93" fmla="*/ 3655593 h 3784177"/>
              <a:gd name="connsiteX94" fmla="*/ 1721989 w 8037833"/>
              <a:gd name="connsiteY94" fmla="*/ 3627298 h 3784177"/>
              <a:gd name="connsiteX95" fmla="*/ 1664576 w 8037833"/>
              <a:gd name="connsiteY95" fmla="*/ 3638572 h 3784177"/>
              <a:gd name="connsiteX96" fmla="*/ 1577459 w 8037833"/>
              <a:gd name="connsiteY96" fmla="*/ 3658824 h 3784177"/>
              <a:gd name="connsiteX97" fmla="*/ 1527269 w 8037833"/>
              <a:gd name="connsiteY97" fmla="*/ 3663088 h 3784177"/>
              <a:gd name="connsiteX98" fmla="*/ 1390118 w 8037833"/>
              <a:gd name="connsiteY98" fmla="*/ 3682789 h 3784177"/>
              <a:gd name="connsiteX99" fmla="*/ 1252698 w 8037833"/>
              <a:gd name="connsiteY99" fmla="*/ 3708662 h 3784177"/>
              <a:gd name="connsiteX100" fmla="*/ 1171039 w 8037833"/>
              <a:gd name="connsiteY100" fmla="*/ 3758642 h 3784177"/>
              <a:gd name="connsiteX101" fmla="*/ 1058106 w 8037833"/>
              <a:gd name="connsiteY101" fmla="*/ 3776166 h 3784177"/>
              <a:gd name="connsiteX102" fmla="*/ 1039167 w 8037833"/>
              <a:gd name="connsiteY102" fmla="*/ 3784177 h 3784177"/>
              <a:gd name="connsiteX103" fmla="*/ 1012958 w 8037833"/>
              <a:gd name="connsiteY103" fmla="*/ 3779206 h 3784177"/>
              <a:gd name="connsiteX104" fmla="*/ 907906 w 8037833"/>
              <a:gd name="connsiteY104" fmla="*/ 3757678 h 3784177"/>
              <a:gd name="connsiteX105" fmla="*/ 825226 w 8037833"/>
              <a:gd name="connsiteY105" fmla="*/ 3726369 h 3784177"/>
              <a:gd name="connsiteX106" fmla="*/ 722264 w 8037833"/>
              <a:gd name="connsiteY106" fmla="*/ 3747612 h 3784177"/>
              <a:gd name="connsiteX107" fmla="*/ 659460 w 8037833"/>
              <a:gd name="connsiteY107" fmla="*/ 3740429 h 3784177"/>
              <a:gd name="connsiteX108" fmla="*/ 556552 w 8037833"/>
              <a:gd name="connsiteY108" fmla="*/ 3739124 h 3784177"/>
              <a:gd name="connsiteX109" fmla="*/ 445444 w 8037833"/>
              <a:gd name="connsiteY109" fmla="*/ 3764831 h 3784177"/>
              <a:gd name="connsiteX110" fmla="*/ 393295 w 8037833"/>
              <a:gd name="connsiteY110" fmla="*/ 3753097 h 3784177"/>
              <a:gd name="connsiteX111" fmla="*/ 339711 w 8037833"/>
              <a:gd name="connsiteY111" fmla="*/ 3718242 h 3784177"/>
              <a:gd name="connsiteX112" fmla="*/ 222239 w 8037833"/>
              <a:gd name="connsiteY112" fmla="*/ 3672335 h 3784177"/>
              <a:gd name="connsiteX113" fmla="*/ 163578 w 8037833"/>
              <a:gd name="connsiteY113" fmla="*/ 3656292 h 3784177"/>
              <a:gd name="connsiteX114" fmla="*/ 72220 w 8037833"/>
              <a:gd name="connsiteY114" fmla="*/ 3645272 h 3784177"/>
              <a:gd name="connsiteX115" fmla="*/ 44395 w 8037833"/>
              <a:gd name="connsiteY115" fmla="*/ 3639455 h 3784177"/>
              <a:gd name="connsiteX116" fmla="*/ 1962 w 8037833"/>
              <a:gd name="connsiteY116" fmla="*/ 3635948 h 3784177"/>
              <a:gd name="connsiteX117" fmla="*/ 0 w 8037833"/>
              <a:gd name="connsiteY117" fmla="*/ 3635261 h 3784177"/>
              <a:gd name="connsiteX118" fmla="*/ 0 w 8037833"/>
              <a:gd name="connsiteY11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835383 w 8037833"/>
              <a:gd name="connsiteY23" fmla="*/ 3377529 h 3784177"/>
              <a:gd name="connsiteX24" fmla="*/ 5746050 w 8037833"/>
              <a:gd name="connsiteY24" fmla="*/ 3426142 h 3784177"/>
              <a:gd name="connsiteX25" fmla="*/ 5613670 w 8037833"/>
              <a:gd name="connsiteY25" fmla="*/ 3428671 h 3784177"/>
              <a:gd name="connsiteX26" fmla="*/ 5535334 w 8037833"/>
              <a:gd name="connsiteY26" fmla="*/ 3437044 h 3784177"/>
              <a:gd name="connsiteX27" fmla="*/ 5506940 w 8037833"/>
              <a:gd name="connsiteY27" fmla="*/ 3450999 h 3784177"/>
              <a:gd name="connsiteX28" fmla="*/ 5466372 w 8037833"/>
              <a:gd name="connsiteY28" fmla="*/ 3463245 h 3784177"/>
              <a:gd name="connsiteX29" fmla="*/ 5395833 w 8037833"/>
              <a:gd name="connsiteY29" fmla="*/ 3493194 h 3784177"/>
              <a:gd name="connsiteX30" fmla="*/ 5305325 w 8037833"/>
              <a:gd name="connsiteY30" fmla="*/ 3505200 h 3784177"/>
              <a:gd name="connsiteX31" fmla="*/ 5223043 w 8037833"/>
              <a:gd name="connsiteY31" fmla="*/ 3491664 h 3784177"/>
              <a:gd name="connsiteX32" fmla="*/ 5217733 w 8037833"/>
              <a:gd name="connsiteY32" fmla="*/ 3500463 h 3784177"/>
              <a:gd name="connsiteX33" fmla="*/ 5167992 w 8037833"/>
              <a:gd name="connsiteY33" fmla="*/ 3504085 h 3784177"/>
              <a:gd name="connsiteX34" fmla="*/ 4987020 w 8037833"/>
              <a:gd name="connsiteY34" fmla="*/ 3461263 h 3784177"/>
              <a:gd name="connsiteX35" fmla="*/ 4890003 w 8037833"/>
              <a:gd name="connsiteY35" fmla="*/ 3469874 h 3784177"/>
              <a:gd name="connsiteX36" fmla="*/ 4856654 w 8037833"/>
              <a:gd name="connsiteY36" fmla="*/ 3481880 h 3784177"/>
              <a:gd name="connsiteX37" fmla="*/ 4800711 w 8037833"/>
              <a:gd name="connsiteY37" fmla="*/ 3501441 h 3784177"/>
              <a:gd name="connsiteX38" fmla="*/ 4761569 w 8037833"/>
              <a:gd name="connsiteY38" fmla="*/ 3538103 h 3784177"/>
              <a:gd name="connsiteX39" fmla="*/ 4713734 w 8037833"/>
              <a:gd name="connsiteY39" fmla="*/ 3545724 h 3784177"/>
              <a:gd name="connsiteX40" fmla="*/ 4699169 w 8037833"/>
              <a:gd name="connsiteY40" fmla="*/ 3518988 h 3784177"/>
              <a:gd name="connsiteX41" fmla="*/ 4649120 w 8037833"/>
              <a:gd name="connsiteY41" fmla="*/ 3536392 h 3784177"/>
              <a:gd name="connsiteX42" fmla="*/ 4573578 w 8037833"/>
              <a:gd name="connsiteY42" fmla="*/ 3565923 h 3784177"/>
              <a:gd name="connsiteX43" fmla="*/ 4529117 w 8037833"/>
              <a:gd name="connsiteY43" fmla="*/ 3575592 h 3784177"/>
              <a:gd name="connsiteX44" fmla="*/ 4408641 w 8037833"/>
              <a:gd name="connsiteY44" fmla="*/ 3610000 h 3784177"/>
              <a:gd name="connsiteX45" fmla="*/ 4356402 w 8037833"/>
              <a:gd name="connsiteY45" fmla="*/ 3642792 h 3784177"/>
              <a:gd name="connsiteX46" fmla="*/ 4270245 w 8037833"/>
              <a:gd name="connsiteY46" fmla="*/ 3665789 h 3784177"/>
              <a:gd name="connsiteX47" fmla="*/ 4208725 w 8037833"/>
              <a:gd name="connsiteY47" fmla="*/ 3704841 h 3784177"/>
              <a:gd name="connsiteX48" fmla="*/ 4201632 w 8037833"/>
              <a:gd name="connsiteY48" fmla="*/ 3702602 h 3784177"/>
              <a:gd name="connsiteX49" fmla="*/ 4191289 w 8037833"/>
              <a:gd name="connsiteY49" fmla="*/ 3702380 h 3784177"/>
              <a:gd name="connsiteX50" fmla="*/ 4191039 w 8037833"/>
              <a:gd name="connsiteY50" fmla="*/ 3702831 h 3784177"/>
              <a:gd name="connsiteX51" fmla="*/ 4181340 w 8037833"/>
              <a:gd name="connsiteY51" fmla="*/ 3701729 h 3784177"/>
              <a:gd name="connsiteX52" fmla="*/ 4133816 w 8037833"/>
              <a:gd name="connsiteY52" fmla="*/ 3690565 h 3784177"/>
              <a:gd name="connsiteX53" fmla="*/ 4071732 w 8037833"/>
              <a:gd name="connsiteY53" fmla="*/ 3732513 h 3784177"/>
              <a:gd name="connsiteX54" fmla="*/ 4045924 w 8037833"/>
              <a:gd name="connsiteY54" fmla="*/ 3739404 h 3784177"/>
              <a:gd name="connsiteX55" fmla="*/ 4032171 w 8037833"/>
              <a:gd name="connsiteY55" fmla="*/ 3745523 h 3784177"/>
              <a:gd name="connsiteX56" fmla="*/ 4031335 w 8037833"/>
              <a:gd name="connsiteY56" fmla="*/ 3747479 h 3784177"/>
              <a:gd name="connsiteX57" fmla="*/ 3985774 w 8037833"/>
              <a:gd name="connsiteY57" fmla="*/ 3736547 h 3784177"/>
              <a:gd name="connsiteX58" fmla="*/ 3979769 w 8037833"/>
              <a:gd name="connsiteY58" fmla="*/ 3738769 h 3784177"/>
              <a:gd name="connsiteX59" fmla="*/ 3950014 w 8037833"/>
              <a:gd name="connsiteY59" fmla="*/ 3726942 h 3784177"/>
              <a:gd name="connsiteX60" fmla="*/ 3934671 w 8037833"/>
              <a:gd name="connsiteY60" fmla="*/ 3723339 h 3784177"/>
              <a:gd name="connsiteX61" fmla="*/ 3930274 w 8037833"/>
              <a:gd name="connsiteY61" fmla="*/ 3717148 h 3784177"/>
              <a:gd name="connsiteX62" fmla="*/ 3907660 w 8037833"/>
              <a:gd name="connsiteY62" fmla="*/ 3714456 h 3784177"/>
              <a:gd name="connsiteX63" fmla="*/ 3905087 w 8037833"/>
              <a:gd name="connsiteY63" fmla="*/ 3716098 h 3784177"/>
              <a:gd name="connsiteX64" fmla="*/ 3886347 w 8037833"/>
              <a:gd name="connsiteY64" fmla="*/ 3706620 h 3784177"/>
              <a:gd name="connsiteX65" fmla="*/ 3870533 w 8037833"/>
              <a:gd name="connsiteY65" fmla="*/ 3689905 h 3784177"/>
              <a:gd name="connsiteX66" fmla="*/ 3678563 w 8037833"/>
              <a:gd name="connsiteY66" fmla="*/ 3694486 h 3784177"/>
              <a:gd name="connsiteX67" fmla="*/ 3524121 w 8037833"/>
              <a:gd name="connsiteY67" fmla="*/ 3642736 h 3784177"/>
              <a:gd name="connsiteX68" fmla="*/ 3432153 w 8037833"/>
              <a:gd name="connsiteY68" fmla="*/ 3667780 h 3784177"/>
              <a:gd name="connsiteX69" fmla="*/ 3373519 w 8037833"/>
              <a:gd name="connsiteY69" fmla="*/ 3665785 h 3784177"/>
              <a:gd name="connsiteX70" fmla="*/ 3114267 w 8037833"/>
              <a:gd name="connsiteY70" fmla="*/ 3638983 h 3784177"/>
              <a:gd name="connsiteX71" fmla="*/ 3048270 w 8037833"/>
              <a:gd name="connsiteY71" fmla="*/ 3649949 h 3784177"/>
              <a:gd name="connsiteX72" fmla="*/ 2989722 w 8037833"/>
              <a:gd name="connsiteY72" fmla="*/ 3623230 h 3784177"/>
              <a:gd name="connsiteX73" fmla="*/ 2965734 w 8037833"/>
              <a:gd name="connsiteY73" fmla="*/ 3635676 h 3784177"/>
              <a:gd name="connsiteX74" fmla="*/ 2961603 w 8037833"/>
              <a:gd name="connsiteY74" fmla="*/ 3638221 h 3784177"/>
              <a:gd name="connsiteX75" fmla="*/ 2944959 w 8037833"/>
              <a:gd name="connsiteY75" fmla="*/ 3639723 h 3784177"/>
              <a:gd name="connsiteX76" fmla="*/ 2940402 w 8037833"/>
              <a:gd name="connsiteY76" fmla="*/ 3651000 h 3784177"/>
              <a:gd name="connsiteX77" fmla="*/ 2915449 w 8037833"/>
              <a:gd name="connsiteY77" fmla="*/ 3661039 h 3784177"/>
              <a:gd name="connsiteX78" fmla="*/ 2884777 w 8037833"/>
              <a:gd name="connsiteY78" fmla="*/ 3660775 h 3784177"/>
              <a:gd name="connsiteX79" fmla="*/ 2739034 w 8037833"/>
              <a:gd name="connsiteY79" fmla="*/ 3647396 h 3784177"/>
              <a:gd name="connsiteX80" fmla="*/ 2651827 w 8037833"/>
              <a:gd name="connsiteY80" fmla="*/ 3646306 h 3784177"/>
              <a:gd name="connsiteX81" fmla="*/ 2618680 w 8037833"/>
              <a:gd name="connsiteY81" fmla="*/ 3656755 h 3784177"/>
              <a:gd name="connsiteX82" fmla="*/ 2572404 w 8037833"/>
              <a:gd name="connsiteY82" fmla="*/ 3664043 h 3784177"/>
              <a:gd name="connsiteX83" fmla="*/ 2490721 w 8037833"/>
              <a:gd name="connsiteY83" fmla="*/ 3685313 h 3784177"/>
              <a:gd name="connsiteX84" fmla="*/ 2423704 w 8037833"/>
              <a:gd name="connsiteY84" fmla="*/ 3658079 h 3784177"/>
              <a:gd name="connsiteX85" fmla="*/ 2301172 w 8037833"/>
              <a:gd name="connsiteY85" fmla="*/ 3663053 h 3784177"/>
              <a:gd name="connsiteX86" fmla="*/ 2294102 w 8037833"/>
              <a:gd name="connsiteY86" fmla="*/ 3671151 h 3784177"/>
              <a:gd name="connsiteX87" fmla="*/ 2238966 w 8037833"/>
              <a:gd name="connsiteY87" fmla="*/ 3668777 h 3784177"/>
              <a:gd name="connsiteX88" fmla="*/ 2082844 w 8037833"/>
              <a:gd name="connsiteY88" fmla="*/ 3631994 h 3784177"/>
              <a:gd name="connsiteX89" fmla="*/ 1938480 w 8037833"/>
              <a:gd name="connsiteY89" fmla="*/ 3601439 h 3784177"/>
              <a:gd name="connsiteX90" fmla="*/ 1900166 w 8037833"/>
              <a:gd name="connsiteY90" fmla="*/ 3609358 h 3784177"/>
              <a:gd name="connsiteX91" fmla="*/ 1835976 w 8037833"/>
              <a:gd name="connsiteY91" fmla="*/ 3622065 h 3784177"/>
              <a:gd name="connsiteX92" fmla="*/ 1787830 w 8037833"/>
              <a:gd name="connsiteY92" fmla="*/ 3633173 h 3784177"/>
              <a:gd name="connsiteX93" fmla="*/ 1734224 w 8037833"/>
              <a:gd name="connsiteY93" fmla="*/ 3655593 h 3784177"/>
              <a:gd name="connsiteX94" fmla="*/ 1721989 w 8037833"/>
              <a:gd name="connsiteY94" fmla="*/ 3627298 h 3784177"/>
              <a:gd name="connsiteX95" fmla="*/ 1664576 w 8037833"/>
              <a:gd name="connsiteY95" fmla="*/ 3638572 h 3784177"/>
              <a:gd name="connsiteX96" fmla="*/ 1577459 w 8037833"/>
              <a:gd name="connsiteY96" fmla="*/ 3658824 h 3784177"/>
              <a:gd name="connsiteX97" fmla="*/ 1527269 w 8037833"/>
              <a:gd name="connsiteY97" fmla="*/ 3663088 h 3784177"/>
              <a:gd name="connsiteX98" fmla="*/ 1390118 w 8037833"/>
              <a:gd name="connsiteY98" fmla="*/ 3682789 h 3784177"/>
              <a:gd name="connsiteX99" fmla="*/ 1252698 w 8037833"/>
              <a:gd name="connsiteY99" fmla="*/ 3708662 h 3784177"/>
              <a:gd name="connsiteX100" fmla="*/ 1171039 w 8037833"/>
              <a:gd name="connsiteY100" fmla="*/ 3758642 h 3784177"/>
              <a:gd name="connsiteX101" fmla="*/ 1058106 w 8037833"/>
              <a:gd name="connsiteY101" fmla="*/ 3776166 h 3784177"/>
              <a:gd name="connsiteX102" fmla="*/ 1039167 w 8037833"/>
              <a:gd name="connsiteY102" fmla="*/ 3784177 h 3784177"/>
              <a:gd name="connsiteX103" fmla="*/ 1012958 w 8037833"/>
              <a:gd name="connsiteY103" fmla="*/ 3779206 h 3784177"/>
              <a:gd name="connsiteX104" fmla="*/ 907906 w 8037833"/>
              <a:gd name="connsiteY104" fmla="*/ 3757678 h 3784177"/>
              <a:gd name="connsiteX105" fmla="*/ 825226 w 8037833"/>
              <a:gd name="connsiteY105" fmla="*/ 3726369 h 3784177"/>
              <a:gd name="connsiteX106" fmla="*/ 722264 w 8037833"/>
              <a:gd name="connsiteY106" fmla="*/ 3747612 h 3784177"/>
              <a:gd name="connsiteX107" fmla="*/ 659460 w 8037833"/>
              <a:gd name="connsiteY107" fmla="*/ 3740429 h 3784177"/>
              <a:gd name="connsiteX108" fmla="*/ 556552 w 8037833"/>
              <a:gd name="connsiteY108" fmla="*/ 3739124 h 3784177"/>
              <a:gd name="connsiteX109" fmla="*/ 445444 w 8037833"/>
              <a:gd name="connsiteY109" fmla="*/ 3764831 h 3784177"/>
              <a:gd name="connsiteX110" fmla="*/ 393295 w 8037833"/>
              <a:gd name="connsiteY110" fmla="*/ 3753097 h 3784177"/>
              <a:gd name="connsiteX111" fmla="*/ 339711 w 8037833"/>
              <a:gd name="connsiteY111" fmla="*/ 3718242 h 3784177"/>
              <a:gd name="connsiteX112" fmla="*/ 222239 w 8037833"/>
              <a:gd name="connsiteY112" fmla="*/ 3672335 h 3784177"/>
              <a:gd name="connsiteX113" fmla="*/ 163578 w 8037833"/>
              <a:gd name="connsiteY113" fmla="*/ 3656292 h 3784177"/>
              <a:gd name="connsiteX114" fmla="*/ 72220 w 8037833"/>
              <a:gd name="connsiteY114" fmla="*/ 3645272 h 3784177"/>
              <a:gd name="connsiteX115" fmla="*/ 44395 w 8037833"/>
              <a:gd name="connsiteY115" fmla="*/ 3639455 h 3784177"/>
              <a:gd name="connsiteX116" fmla="*/ 1962 w 8037833"/>
              <a:gd name="connsiteY116" fmla="*/ 3635948 h 3784177"/>
              <a:gd name="connsiteX117" fmla="*/ 0 w 8037833"/>
              <a:gd name="connsiteY117" fmla="*/ 3635261 h 3784177"/>
              <a:gd name="connsiteX118" fmla="*/ 0 w 8037833"/>
              <a:gd name="connsiteY11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835383 w 8037833"/>
              <a:gd name="connsiteY23" fmla="*/ 3377529 h 3784177"/>
              <a:gd name="connsiteX24" fmla="*/ 5746050 w 8037833"/>
              <a:gd name="connsiteY24" fmla="*/ 3426142 h 3784177"/>
              <a:gd name="connsiteX25" fmla="*/ 5613670 w 8037833"/>
              <a:gd name="connsiteY25" fmla="*/ 3428671 h 3784177"/>
              <a:gd name="connsiteX26" fmla="*/ 5535334 w 8037833"/>
              <a:gd name="connsiteY26" fmla="*/ 3437044 h 3784177"/>
              <a:gd name="connsiteX27" fmla="*/ 5506940 w 8037833"/>
              <a:gd name="connsiteY27" fmla="*/ 3450999 h 3784177"/>
              <a:gd name="connsiteX28" fmla="*/ 5466372 w 8037833"/>
              <a:gd name="connsiteY28" fmla="*/ 3463245 h 3784177"/>
              <a:gd name="connsiteX29" fmla="*/ 5395833 w 8037833"/>
              <a:gd name="connsiteY29" fmla="*/ 3493194 h 3784177"/>
              <a:gd name="connsiteX30" fmla="*/ 5305325 w 8037833"/>
              <a:gd name="connsiteY30" fmla="*/ 3505200 h 3784177"/>
              <a:gd name="connsiteX31" fmla="*/ 5223043 w 8037833"/>
              <a:gd name="connsiteY31" fmla="*/ 3491664 h 3784177"/>
              <a:gd name="connsiteX32" fmla="*/ 5217733 w 8037833"/>
              <a:gd name="connsiteY32" fmla="*/ 3500463 h 3784177"/>
              <a:gd name="connsiteX33" fmla="*/ 5167992 w 8037833"/>
              <a:gd name="connsiteY33" fmla="*/ 3504085 h 3784177"/>
              <a:gd name="connsiteX34" fmla="*/ 4987020 w 8037833"/>
              <a:gd name="connsiteY34" fmla="*/ 3461263 h 3784177"/>
              <a:gd name="connsiteX35" fmla="*/ 4890003 w 8037833"/>
              <a:gd name="connsiteY35" fmla="*/ 3469874 h 3784177"/>
              <a:gd name="connsiteX36" fmla="*/ 4856654 w 8037833"/>
              <a:gd name="connsiteY36" fmla="*/ 3481880 h 3784177"/>
              <a:gd name="connsiteX37" fmla="*/ 4800711 w 8037833"/>
              <a:gd name="connsiteY37" fmla="*/ 3501441 h 3784177"/>
              <a:gd name="connsiteX38" fmla="*/ 4761569 w 8037833"/>
              <a:gd name="connsiteY38" fmla="*/ 3538103 h 3784177"/>
              <a:gd name="connsiteX39" fmla="*/ 4713734 w 8037833"/>
              <a:gd name="connsiteY39" fmla="*/ 3545724 h 3784177"/>
              <a:gd name="connsiteX40" fmla="*/ 4699169 w 8037833"/>
              <a:gd name="connsiteY40" fmla="*/ 3518988 h 3784177"/>
              <a:gd name="connsiteX41" fmla="*/ 4649120 w 8037833"/>
              <a:gd name="connsiteY41" fmla="*/ 3536392 h 3784177"/>
              <a:gd name="connsiteX42" fmla="*/ 4573578 w 8037833"/>
              <a:gd name="connsiteY42" fmla="*/ 3565923 h 3784177"/>
              <a:gd name="connsiteX43" fmla="*/ 4529117 w 8037833"/>
              <a:gd name="connsiteY43" fmla="*/ 3575592 h 3784177"/>
              <a:gd name="connsiteX44" fmla="*/ 4408641 w 8037833"/>
              <a:gd name="connsiteY44" fmla="*/ 3610000 h 3784177"/>
              <a:gd name="connsiteX45" fmla="*/ 4356402 w 8037833"/>
              <a:gd name="connsiteY45" fmla="*/ 3642792 h 3784177"/>
              <a:gd name="connsiteX46" fmla="*/ 4270245 w 8037833"/>
              <a:gd name="connsiteY46" fmla="*/ 3665789 h 3784177"/>
              <a:gd name="connsiteX47" fmla="*/ 4208725 w 8037833"/>
              <a:gd name="connsiteY47" fmla="*/ 3704841 h 3784177"/>
              <a:gd name="connsiteX48" fmla="*/ 4201632 w 8037833"/>
              <a:gd name="connsiteY48" fmla="*/ 3702602 h 3784177"/>
              <a:gd name="connsiteX49" fmla="*/ 4191289 w 8037833"/>
              <a:gd name="connsiteY49" fmla="*/ 3702380 h 3784177"/>
              <a:gd name="connsiteX50" fmla="*/ 4191039 w 8037833"/>
              <a:gd name="connsiteY50" fmla="*/ 3702831 h 3784177"/>
              <a:gd name="connsiteX51" fmla="*/ 4181340 w 8037833"/>
              <a:gd name="connsiteY51" fmla="*/ 3701729 h 3784177"/>
              <a:gd name="connsiteX52" fmla="*/ 4133816 w 8037833"/>
              <a:gd name="connsiteY52" fmla="*/ 3690565 h 3784177"/>
              <a:gd name="connsiteX53" fmla="*/ 4071732 w 8037833"/>
              <a:gd name="connsiteY53" fmla="*/ 3732513 h 3784177"/>
              <a:gd name="connsiteX54" fmla="*/ 4045924 w 8037833"/>
              <a:gd name="connsiteY54" fmla="*/ 3739404 h 3784177"/>
              <a:gd name="connsiteX55" fmla="*/ 4032171 w 8037833"/>
              <a:gd name="connsiteY55" fmla="*/ 3745523 h 3784177"/>
              <a:gd name="connsiteX56" fmla="*/ 4031335 w 8037833"/>
              <a:gd name="connsiteY56" fmla="*/ 3747479 h 3784177"/>
              <a:gd name="connsiteX57" fmla="*/ 3985774 w 8037833"/>
              <a:gd name="connsiteY57" fmla="*/ 3736547 h 3784177"/>
              <a:gd name="connsiteX58" fmla="*/ 3979769 w 8037833"/>
              <a:gd name="connsiteY58" fmla="*/ 3738769 h 3784177"/>
              <a:gd name="connsiteX59" fmla="*/ 3950014 w 8037833"/>
              <a:gd name="connsiteY59" fmla="*/ 3726942 h 3784177"/>
              <a:gd name="connsiteX60" fmla="*/ 3934671 w 8037833"/>
              <a:gd name="connsiteY60" fmla="*/ 3723339 h 3784177"/>
              <a:gd name="connsiteX61" fmla="*/ 3930274 w 8037833"/>
              <a:gd name="connsiteY61" fmla="*/ 3717148 h 3784177"/>
              <a:gd name="connsiteX62" fmla="*/ 3907660 w 8037833"/>
              <a:gd name="connsiteY62" fmla="*/ 3714456 h 3784177"/>
              <a:gd name="connsiteX63" fmla="*/ 3905087 w 8037833"/>
              <a:gd name="connsiteY63" fmla="*/ 3716098 h 3784177"/>
              <a:gd name="connsiteX64" fmla="*/ 3886347 w 8037833"/>
              <a:gd name="connsiteY64" fmla="*/ 3706620 h 3784177"/>
              <a:gd name="connsiteX65" fmla="*/ 3870533 w 8037833"/>
              <a:gd name="connsiteY65" fmla="*/ 3689905 h 3784177"/>
              <a:gd name="connsiteX66" fmla="*/ 3678563 w 8037833"/>
              <a:gd name="connsiteY66" fmla="*/ 3694486 h 3784177"/>
              <a:gd name="connsiteX67" fmla="*/ 3524121 w 8037833"/>
              <a:gd name="connsiteY67" fmla="*/ 3642736 h 3784177"/>
              <a:gd name="connsiteX68" fmla="*/ 3432153 w 8037833"/>
              <a:gd name="connsiteY68" fmla="*/ 3667780 h 3784177"/>
              <a:gd name="connsiteX69" fmla="*/ 3373519 w 8037833"/>
              <a:gd name="connsiteY69" fmla="*/ 3665785 h 3784177"/>
              <a:gd name="connsiteX70" fmla="*/ 3114267 w 8037833"/>
              <a:gd name="connsiteY70" fmla="*/ 3638983 h 3784177"/>
              <a:gd name="connsiteX71" fmla="*/ 3048270 w 8037833"/>
              <a:gd name="connsiteY71" fmla="*/ 3649949 h 3784177"/>
              <a:gd name="connsiteX72" fmla="*/ 2989722 w 8037833"/>
              <a:gd name="connsiteY72" fmla="*/ 3623230 h 3784177"/>
              <a:gd name="connsiteX73" fmla="*/ 2965734 w 8037833"/>
              <a:gd name="connsiteY73" fmla="*/ 3635676 h 3784177"/>
              <a:gd name="connsiteX74" fmla="*/ 2961603 w 8037833"/>
              <a:gd name="connsiteY74" fmla="*/ 3638221 h 3784177"/>
              <a:gd name="connsiteX75" fmla="*/ 2944959 w 8037833"/>
              <a:gd name="connsiteY75" fmla="*/ 3639723 h 3784177"/>
              <a:gd name="connsiteX76" fmla="*/ 2940402 w 8037833"/>
              <a:gd name="connsiteY76" fmla="*/ 3651000 h 3784177"/>
              <a:gd name="connsiteX77" fmla="*/ 2915449 w 8037833"/>
              <a:gd name="connsiteY77" fmla="*/ 3661039 h 3784177"/>
              <a:gd name="connsiteX78" fmla="*/ 2884777 w 8037833"/>
              <a:gd name="connsiteY78" fmla="*/ 3660775 h 3784177"/>
              <a:gd name="connsiteX79" fmla="*/ 2739034 w 8037833"/>
              <a:gd name="connsiteY79" fmla="*/ 3647396 h 3784177"/>
              <a:gd name="connsiteX80" fmla="*/ 2651827 w 8037833"/>
              <a:gd name="connsiteY80" fmla="*/ 3646306 h 3784177"/>
              <a:gd name="connsiteX81" fmla="*/ 2618680 w 8037833"/>
              <a:gd name="connsiteY81" fmla="*/ 3656755 h 3784177"/>
              <a:gd name="connsiteX82" fmla="*/ 2572404 w 8037833"/>
              <a:gd name="connsiteY82" fmla="*/ 3664043 h 3784177"/>
              <a:gd name="connsiteX83" fmla="*/ 2490721 w 8037833"/>
              <a:gd name="connsiteY83" fmla="*/ 3685313 h 3784177"/>
              <a:gd name="connsiteX84" fmla="*/ 2423704 w 8037833"/>
              <a:gd name="connsiteY84" fmla="*/ 3658079 h 3784177"/>
              <a:gd name="connsiteX85" fmla="*/ 2301172 w 8037833"/>
              <a:gd name="connsiteY85" fmla="*/ 3663053 h 3784177"/>
              <a:gd name="connsiteX86" fmla="*/ 2294102 w 8037833"/>
              <a:gd name="connsiteY86" fmla="*/ 3671151 h 3784177"/>
              <a:gd name="connsiteX87" fmla="*/ 2238966 w 8037833"/>
              <a:gd name="connsiteY87" fmla="*/ 3668777 h 3784177"/>
              <a:gd name="connsiteX88" fmla="*/ 2082844 w 8037833"/>
              <a:gd name="connsiteY88" fmla="*/ 3631994 h 3784177"/>
              <a:gd name="connsiteX89" fmla="*/ 1938480 w 8037833"/>
              <a:gd name="connsiteY89" fmla="*/ 3601439 h 3784177"/>
              <a:gd name="connsiteX90" fmla="*/ 1900166 w 8037833"/>
              <a:gd name="connsiteY90" fmla="*/ 3609358 h 3784177"/>
              <a:gd name="connsiteX91" fmla="*/ 1835976 w 8037833"/>
              <a:gd name="connsiteY91" fmla="*/ 3622065 h 3784177"/>
              <a:gd name="connsiteX92" fmla="*/ 1787830 w 8037833"/>
              <a:gd name="connsiteY92" fmla="*/ 3633173 h 3784177"/>
              <a:gd name="connsiteX93" fmla="*/ 1734224 w 8037833"/>
              <a:gd name="connsiteY93" fmla="*/ 3655593 h 3784177"/>
              <a:gd name="connsiteX94" fmla="*/ 1721989 w 8037833"/>
              <a:gd name="connsiteY94" fmla="*/ 3627298 h 3784177"/>
              <a:gd name="connsiteX95" fmla="*/ 1664576 w 8037833"/>
              <a:gd name="connsiteY95" fmla="*/ 3638572 h 3784177"/>
              <a:gd name="connsiteX96" fmla="*/ 1577459 w 8037833"/>
              <a:gd name="connsiteY96" fmla="*/ 3658824 h 3784177"/>
              <a:gd name="connsiteX97" fmla="*/ 1527269 w 8037833"/>
              <a:gd name="connsiteY97" fmla="*/ 3663088 h 3784177"/>
              <a:gd name="connsiteX98" fmla="*/ 1390118 w 8037833"/>
              <a:gd name="connsiteY98" fmla="*/ 3682789 h 3784177"/>
              <a:gd name="connsiteX99" fmla="*/ 1252698 w 8037833"/>
              <a:gd name="connsiteY99" fmla="*/ 3708662 h 3784177"/>
              <a:gd name="connsiteX100" fmla="*/ 1171039 w 8037833"/>
              <a:gd name="connsiteY100" fmla="*/ 3758642 h 3784177"/>
              <a:gd name="connsiteX101" fmla="*/ 1058106 w 8037833"/>
              <a:gd name="connsiteY101" fmla="*/ 3776166 h 3784177"/>
              <a:gd name="connsiteX102" fmla="*/ 1039167 w 8037833"/>
              <a:gd name="connsiteY102" fmla="*/ 3784177 h 3784177"/>
              <a:gd name="connsiteX103" fmla="*/ 1012958 w 8037833"/>
              <a:gd name="connsiteY103" fmla="*/ 3779206 h 3784177"/>
              <a:gd name="connsiteX104" fmla="*/ 907906 w 8037833"/>
              <a:gd name="connsiteY104" fmla="*/ 3757678 h 3784177"/>
              <a:gd name="connsiteX105" fmla="*/ 825226 w 8037833"/>
              <a:gd name="connsiteY105" fmla="*/ 3726369 h 3784177"/>
              <a:gd name="connsiteX106" fmla="*/ 722264 w 8037833"/>
              <a:gd name="connsiteY106" fmla="*/ 3747612 h 3784177"/>
              <a:gd name="connsiteX107" fmla="*/ 659460 w 8037833"/>
              <a:gd name="connsiteY107" fmla="*/ 3740429 h 3784177"/>
              <a:gd name="connsiteX108" fmla="*/ 556552 w 8037833"/>
              <a:gd name="connsiteY108" fmla="*/ 3739124 h 3784177"/>
              <a:gd name="connsiteX109" fmla="*/ 445444 w 8037833"/>
              <a:gd name="connsiteY109" fmla="*/ 3764831 h 3784177"/>
              <a:gd name="connsiteX110" fmla="*/ 393295 w 8037833"/>
              <a:gd name="connsiteY110" fmla="*/ 3753097 h 3784177"/>
              <a:gd name="connsiteX111" fmla="*/ 339711 w 8037833"/>
              <a:gd name="connsiteY111" fmla="*/ 3718242 h 3784177"/>
              <a:gd name="connsiteX112" fmla="*/ 222239 w 8037833"/>
              <a:gd name="connsiteY112" fmla="*/ 3672335 h 3784177"/>
              <a:gd name="connsiteX113" fmla="*/ 163578 w 8037833"/>
              <a:gd name="connsiteY113" fmla="*/ 3656292 h 3784177"/>
              <a:gd name="connsiteX114" fmla="*/ 72220 w 8037833"/>
              <a:gd name="connsiteY114" fmla="*/ 3645272 h 3784177"/>
              <a:gd name="connsiteX115" fmla="*/ 44395 w 8037833"/>
              <a:gd name="connsiteY115" fmla="*/ 3639455 h 3784177"/>
              <a:gd name="connsiteX116" fmla="*/ 1962 w 8037833"/>
              <a:gd name="connsiteY116" fmla="*/ 3635948 h 3784177"/>
              <a:gd name="connsiteX117" fmla="*/ 0 w 8037833"/>
              <a:gd name="connsiteY117" fmla="*/ 3635261 h 3784177"/>
              <a:gd name="connsiteX118" fmla="*/ 0 w 8037833"/>
              <a:gd name="connsiteY11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835383 w 8037833"/>
              <a:gd name="connsiteY23" fmla="*/ 3377529 h 3784177"/>
              <a:gd name="connsiteX24" fmla="*/ 5746050 w 8037833"/>
              <a:gd name="connsiteY24" fmla="*/ 3426142 h 3784177"/>
              <a:gd name="connsiteX25" fmla="*/ 5613670 w 8037833"/>
              <a:gd name="connsiteY25" fmla="*/ 3428671 h 3784177"/>
              <a:gd name="connsiteX26" fmla="*/ 5535334 w 8037833"/>
              <a:gd name="connsiteY26" fmla="*/ 3437044 h 3784177"/>
              <a:gd name="connsiteX27" fmla="*/ 5506940 w 8037833"/>
              <a:gd name="connsiteY27" fmla="*/ 3450999 h 3784177"/>
              <a:gd name="connsiteX28" fmla="*/ 5466372 w 8037833"/>
              <a:gd name="connsiteY28" fmla="*/ 3463245 h 3784177"/>
              <a:gd name="connsiteX29" fmla="*/ 5395833 w 8037833"/>
              <a:gd name="connsiteY29" fmla="*/ 3493194 h 3784177"/>
              <a:gd name="connsiteX30" fmla="*/ 5305325 w 8037833"/>
              <a:gd name="connsiteY30" fmla="*/ 3505200 h 3784177"/>
              <a:gd name="connsiteX31" fmla="*/ 5223043 w 8037833"/>
              <a:gd name="connsiteY31" fmla="*/ 3491664 h 3784177"/>
              <a:gd name="connsiteX32" fmla="*/ 5217733 w 8037833"/>
              <a:gd name="connsiteY32" fmla="*/ 3500463 h 3784177"/>
              <a:gd name="connsiteX33" fmla="*/ 5167992 w 8037833"/>
              <a:gd name="connsiteY33" fmla="*/ 3504085 h 3784177"/>
              <a:gd name="connsiteX34" fmla="*/ 4987020 w 8037833"/>
              <a:gd name="connsiteY34" fmla="*/ 3461263 h 3784177"/>
              <a:gd name="connsiteX35" fmla="*/ 4890003 w 8037833"/>
              <a:gd name="connsiteY35" fmla="*/ 3469874 h 3784177"/>
              <a:gd name="connsiteX36" fmla="*/ 4856654 w 8037833"/>
              <a:gd name="connsiteY36" fmla="*/ 3481880 h 3784177"/>
              <a:gd name="connsiteX37" fmla="*/ 4800711 w 8037833"/>
              <a:gd name="connsiteY37" fmla="*/ 3501441 h 3784177"/>
              <a:gd name="connsiteX38" fmla="*/ 4761569 w 8037833"/>
              <a:gd name="connsiteY38" fmla="*/ 3538103 h 3784177"/>
              <a:gd name="connsiteX39" fmla="*/ 4713734 w 8037833"/>
              <a:gd name="connsiteY39" fmla="*/ 3545724 h 3784177"/>
              <a:gd name="connsiteX40" fmla="*/ 4699169 w 8037833"/>
              <a:gd name="connsiteY40" fmla="*/ 3518988 h 3784177"/>
              <a:gd name="connsiteX41" fmla="*/ 4649120 w 8037833"/>
              <a:gd name="connsiteY41" fmla="*/ 3536392 h 3784177"/>
              <a:gd name="connsiteX42" fmla="*/ 4573578 w 8037833"/>
              <a:gd name="connsiteY42" fmla="*/ 3565923 h 3784177"/>
              <a:gd name="connsiteX43" fmla="*/ 4529117 w 8037833"/>
              <a:gd name="connsiteY43" fmla="*/ 3575592 h 3784177"/>
              <a:gd name="connsiteX44" fmla="*/ 4408641 w 8037833"/>
              <a:gd name="connsiteY44" fmla="*/ 3610000 h 3784177"/>
              <a:gd name="connsiteX45" fmla="*/ 4356402 w 8037833"/>
              <a:gd name="connsiteY45" fmla="*/ 3642792 h 3784177"/>
              <a:gd name="connsiteX46" fmla="*/ 4270245 w 8037833"/>
              <a:gd name="connsiteY46" fmla="*/ 3665789 h 3784177"/>
              <a:gd name="connsiteX47" fmla="*/ 4208725 w 8037833"/>
              <a:gd name="connsiteY47" fmla="*/ 3704841 h 3784177"/>
              <a:gd name="connsiteX48" fmla="*/ 4201632 w 8037833"/>
              <a:gd name="connsiteY48" fmla="*/ 3702602 h 3784177"/>
              <a:gd name="connsiteX49" fmla="*/ 4191289 w 8037833"/>
              <a:gd name="connsiteY49" fmla="*/ 3702380 h 3784177"/>
              <a:gd name="connsiteX50" fmla="*/ 4191039 w 8037833"/>
              <a:gd name="connsiteY50" fmla="*/ 3702831 h 3784177"/>
              <a:gd name="connsiteX51" fmla="*/ 4181340 w 8037833"/>
              <a:gd name="connsiteY51" fmla="*/ 3701729 h 3784177"/>
              <a:gd name="connsiteX52" fmla="*/ 4133816 w 8037833"/>
              <a:gd name="connsiteY52" fmla="*/ 3690565 h 3784177"/>
              <a:gd name="connsiteX53" fmla="*/ 4071732 w 8037833"/>
              <a:gd name="connsiteY53" fmla="*/ 3732513 h 3784177"/>
              <a:gd name="connsiteX54" fmla="*/ 4045924 w 8037833"/>
              <a:gd name="connsiteY54" fmla="*/ 3739404 h 3784177"/>
              <a:gd name="connsiteX55" fmla="*/ 4032171 w 8037833"/>
              <a:gd name="connsiteY55" fmla="*/ 3745523 h 3784177"/>
              <a:gd name="connsiteX56" fmla="*/ 4031335 w 8037833"/>
              <a:gd name="connsiteY56" fmla="*/ 3747479 h 3784177"/>
              <a:gd name="connsiteX57" fmla="*/ 3985774 w 8037833"/>
              <a:gd name="connsiteY57" fmla="*/ 3736547 h 3784177"/>
              <a:gd name="connsiteX58" fmla="*/ 3979769 w 8037833"/>
              <a:gd name="connsiteY58" fmla="*/ 3738769 h 3784177"/>
              <a:gd name="connsiteX59" fmla="*/ 3950014 w 8037833"/>
              <a:gd name="connsiteY59" fmla="*/ 3726942 h 3784177"/>
              <a:gd name="connsiteX60" fmla="*/ 3934671 w 8037833"/>
              <a:gd name="connsiteY60" fmla="*/ 3723339 h 3784177"/>
              <a:gd name="connsiteX61" fmla="*/ 3930274 w 8037833"/>
              <a:gd name="connsiteY61" fmla="*/ 3717148 h 3784177"/>
              <a:gd name="connsiteX62" fmla="*/ 3907660 w 8037833"/>
              <a:gd name="connsiteY62" fmla="*/ 3714456 h 3784177"/>
              <a:gd name="connsiteX63" fmla="*/ 3905087 w 8037833"/>
              <a:gd name="connsiteY63" fmla="*/ 3716098 h 3784177"/>
              <a:gd name="connsiteX64" fmla="*/ 3886347 w 8037833"/>
              <a:gd name="connsiteY64" fmla="*/ 3706620 h 3784177"/>
              <a:gd name="connsiteX65" fmla="*/ 3870533 w 8037833"/>
              <a:gd name="connsiteY65" fmla="*/ 3689905 h 3784177"/>
              <a:gd name="connsiteX66" fmla="*/ 3678563 w 8037833"/>
              <a:gd name="connsiteY66" fmla="*/ 3694486 h 3784177"/>
              <a:gd name="connsiteX67" fmla="*/ 3524121 w 8037833"/>
              <a:gd name="connsiteY67" fmla="*/ 3642736 h 3784177"/>
              <a:gd name="connsiteX68" fmla="*/ 3432153 w 8037833"/>
              <a:gd name="connsiteY68" fmla="*/ 3667780 h 3784177"/>
              <a:gd name="connsiteX69" fmla="*/ 3373519 w 8037833"/>
              <a:gd name="connsiteY69" fmla="*/ 3665785 h 3784177"/>
              <a:gd name="connsiteX70" fmla="*/ 3114267 w 8037833"/>
              <a:gd name="connsiteY70" fmla="*/ 3638983 h 3784177"/>
              <a:gd name="connsiteX71" fmla="*/ 2989722 w 8037833"/>
              <a:gd name="connsiteY71" fmla="*/ 3623230 h 3784177"/>
              <a:gd name="connsiteX72" fmla="*/ 2965734 w 8037833"/>
              <a:gd name="connsiteY72" fmla="*/ 3635676 h 3784177"/>
              <a:gd name="connsiteX73" fmla="*/ 2961603 w 8037833"/>
              <a:gd name="connsiteY73" fmla="*/ 3638221 h 3784177"/>
              <a:gd name="connsiteX74" fmla="*/ 2944959 w 8037833"/>
              <a:gd name="connsiteY74" fmla="*/ 3639723 h 3784177"/>
              <a:gd name="connsiteX75" fmla="*/ 2940402 w 8037833"/>
              <a:gd name="connsiteY75" fmla="*/ 3651000 h 3784177"/>
              <a:gd name="connsiteX76" fmla="*/ 2915449 w 8037833"/>
              <a:gd name="connsiteY76" fmla="*/ 3661039 h 3784177"/>
              <a:gd name="connsiteX77" fmla="*/ 2884777 w 8037833"/>
              <a:gd name="connsiteY77" fmla="*/ 3660775 h 3784177"/>
              <a:gd name="connsiteX78" fmla="*/ 2739034 w 8037833"/>
              <a:gd name="connsiteY78" fmla="*/ 3647396 h 3784177"/>
              <a:gd name="connsiteX79" fmla="*/ 2651827 w 8037833"/>
              <a:gd name="connsiteY79" fmla="*/ 3646306 h 3784177"/>
              <a:gd name="connsiteX80" fmla="*/ 2618680 w 8037833"/>
              <a:gd name="connsiteY80" fmla="*/ 3656755 h 3784177"/>
              <a:gd name="connsiteX81" fmla="*/ 2572404 w 8037833"/>
              <a:gd name="connsiteY81" fmla="*/ 3664043 h 3784177"/>
              <a:gd name="connsiteX82" fmla="*/ 2490721 w 8037833"/>
              <a:gd name="connsiteY82" fmla="*/ 3685313 h 3784177"/>
              <a:gd name="connsiteX83" fmla="*/ 2423704 w 8037833"/>
              <a:gd name="connsiteY83" fmla="*/ 3658079 h 3784177"/>
              <a:gd name="connsiteX84" fmla="*/ 2301172 w 8037833"/>
              <a:gd name="connsiteY84" fmla="*/ 3663053 h 3784177"/>
              <a:gd name="connsiteX85" fmla="*/ 2294102 w 8037833"/>
              <a:gd name="connsiteY85" fmla="*/ 3671151 h 3784177"/>
              <a:gd name="connsiteX86" fmla="*/ 2238966 w 8037833"/>
              <a:gd name="connsiteY86" fmla="*/ 3668777 h 3784177"/>
              <a:gd name="connsiteX87" fmla="*/ 2082844 w 8037833"/>
              <a:gd name="connsiteY87" fmla="*/ 3631994 h 3784177"/>
              <a:gd name="connsiteX88" fmla="*/ 1938480 w 8037833"/>
              <a:gd name="connsiteY88" fmla="*/ 3601439 h 3784177"/>
              <a:gd name="connsiteX89" fmla="*/ 1900166 w 8037833"/>
              <a:gd name="connsiteY89" fmla="*/ 3609358 h 3784177"/>
              <a:gd name="connsiteX90" fmla="*/ 1835976 w 8037833"/>
              <a:gd name="connsiteY90" fmla="*/ 3622065 h 3784177"/>
              <a:gd name="connsiteX91" fmla="*/ 1787830 w 8037833"/>
              <a:gd name="connsiteY91" fmla="*/ 3633173 h 3784177"/>
              <a:gd name="connsiteX92" fmla="*/ 1734224 w 8037833"/>
              <a:gd name="connsiteY92" fmla="*/ 3655593 h 3784177"/>
              <a:gd name="connsiteX93" fmla="*/ 1721989 w 8037833"/>
              <a:gd name="connsiteY93" fmla="*/ 3627298 h 3784177"/>
              <a:gd name="connsiteX94" fmla="*/ 1664576 w 8037833"/>
              <a:gd name="connsiteY94" fmla="*/ 3638572 h 3784177"/>
              <a:gd name="connsiteX95" fmla="*/ 1577459 w 8037833"/>
              <a:gd name="connsiteY95" fmla="*/ 3658824 h 3784177"/>
              <a:gd name="connsiteX96" fmla="*/ 1527269 w 8037833"/>
              <a:gd name="connsiteY96" fmla="*/ 3663088 h 3784177"/>
              <a:gd name="connsiteX97" fmla="*/ 1390118 w 8037833"/>
              <a:gd name="connsiteY97" fmla="*/ 3682789 h 3784177"/>
              <a:gd name="connsiteX98" fmla="*/ 1252698 w 8037833"/>
              <a:gd name="connsiteY98" fmla="*/ 3708662 h 3784177"/>
              <a:gd name="connsiteX99" fmla="*/ 1171039 w 8037833"/>
              <a:gd name="connsiteY99" fmla="*/ 3758642 h 3784177"/>
              <a:gd name="connsiteX100" fmla="*/ 1058106 w 8037833"/>
              <a:gd name="connsiteY100" fmla="*/ 3776166 h 3784177"/>
              <a:gd name="connsiteX101" fmla="*/ 1039167 w 8037833"/>
              <a:gd name="connsiteY101" fmla="*/ 3784177 h 3784177"/>
              <a:gd name="connsiteX102" fmla="*/ 1012958 w 8037833"/>
              <a:gd name="connsiteY102" fmla="*/ 3779206 h 3784177"/>
              <a:gd name="connsiteX103" fmla="*/ 907906 w 8037833"/>
              <a:gd name="connsiteY103" fmla="*/ 3757678 h 3784177"/>
              <a:gd name="connsiteX104" fmla="*/ 825226 w 8037833"/>
              <a:gd name="connsiteY104" fmla="*/ 3726369 h 3784177"/>
              <a:gd name="connsiteX105" fmla="*/ 722264 w 8037833"/>
              <a:gd name="connsiteY105" fmla="*/ 3747612 h 3784177"/>
              <a:gd name="connsiteX106" fmla="*/ 659460 w 8037833"/>
              <a:gd name="connsiteY106" fmla="*/ 3740429 h 3784177"/>
              <a:gd name="connsiteX107" fmla="*/ 556552 w 8037833"/>
              <a:gd name="connsiteY107" fmla="*/ 3739124 h 3784177"/>
              <a:gd name="connsiteX108" fmla="*/ 445444 w 8037833"/>
              <a:gd name="connsiteY108" fmla="*/ 3764831 h 3784177"/>
              <a:gd name="connsiteX109" fmla="*/ 393295 w 8037833"/>
              <a:gd name="connsiteY109" fmla="*/ 3753097 h 3784177"/>
              <a:gd name="connsiteX110" fmla="*/ 339711 w 8037833"/>
              <a:gd name="connsiteY110" fmla="*/ 3718242 h 3784177"/>
              <a:gd name="connsiteX111" fmla="*/ 222239 w 8037833"/>
              <a:gd name="connsiteY111" fmla="*/ 3672335 h 3784177"/>
              <a:gd name="connsiteX112" fmla="*/ 163578 w 8037833"/>
              <a:gd name="connsiteY112" fmla="*/ 3656292 h 3784177"/>
              <a:gd name="connsiteX113" fmla="*/ 72220 w 8037833"/>
              <a:gd name="connsiteY113" fmla="*/ 3645272 h 3784177"/>
              <a:gd name="connsiteX114" fmla="*/ 44395 w 8037833"/>
              <a:gd name="connsiteY114" fmla="*/ 3639455 h 3784177"/>
              <a:gd name="connsiteX115" fmla="*/ 1962 w 8037833"/>
              <a:gd name="connsiteY115" fmla="*/ 3635948 h 3784177"/>
              <a:gd name="connsiteX116" fmla="*/ 0 w 8037833"/>
              <a:gd name="connsiteY116" fmla="*/ 3635261 h 3784177"/>
              <a:gd name="connsiteX117" fmla="*/ 0 w 8037833"/>
              <a:gd name="connsiteY117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99169 w 8037833"/>
              <a:gd name="connsiteY39" fmla="*/ 3518988 h 3784177"/>
              <a:gd name="connsiteX40" fmla="*/ 4649120 w 8037833"/>
              <a:gd name="connsiteY40" fmla="*/ 3536392 h 3784177"/>
              <a:gd name="connsiteX41" fmla="*/ 4573578 w 8037833"/>
              <a:gd name="connsiteY41" fmla="*/ 3565923 h 3784177"/>
              <a:gd name="connsiteX42" fmla="*/ 4529117 w 8037833"/>
              <a:gd name="connsiteY42" fmla="*/ 3575592 h 3784177"/>
              <a:gd name="connsiteX43" fmla="*/ 4408641 w 8037833"/>
              <a:gd name="connsiteY43" fmla="*/ 3610000 h 3784177"/>
              <a:gd name="connsiteX44" fmla="*/ 4356402 w 8037833"/>
              <a:gd name="connsiteY44" fmla="*/ 3642792 h 3784177"/>
              <a:gd name="connsiteX45" fmla="*/ 4270245 w 8037833"/>
              <a:gd name="connsiteY45" fmla="*/ 3665789 h 3784177"/>
              <a:gd name="connsiteX46" fmla="*/ 4208725 w 8037833"/>
              <a:gd name="connsiteY46" fmla="*/ 3704841 h 3784177"/>
              <a:gd name="connsiteX47" fmla="*/ 4201632 w 8037833"/>
              <a:gd name="connsiteY47" fmla="*/ 3702602 h 3784177"/>
              <a:gd name="connsiteX48" fmla="*/ 4191289 w 8037833"/>
              <a:gd name="connsiteY48" fmla="*/ 3702380 h 3784177"/>
              <a:gd name="connsiteX49" fmla="*/ 4191039 w 8037833"/>
              <a:gd name="connsiteY49" fmla="*/ 3702831 h 3784177"/>
              <a:gd name="connsiteX50" fmla="*/ 4181340 w 8037833"/>
              <a:gd name="connsiteY50" fmla="*/ 3701729 h 3784177"/>
              <a:gd name="connsiteX51" fmla="*/ 4133816 w 8037833"/>
              <a:gd name="connsiteY51" fmla="*/ 3690565 h 3784177"/>
              <a:gd name="connsiteX52" fmla="*/ 4071732 w 8037833"/>
              <a:gd name="connsiteY52" fmla="*/ 3732513 h 3784177"/>
              <a:gd name="connsiteX53" fmla="*/ 4045924 w 8037833"/>
              <a:gd name="connsiteY53" fmla="*/ 3739404 h 3784177"/>
              <a:gd name="connsiteX54" fmla="*/ 4032171 w 8037833"/>
              <a:gd name="connsiteY54" fmla="*/ 3745523 h 3784177"/>
              <a:gd name="connsiteX55" fmla="*/ 4031335 w 8037833"/>
              <a:gd name="connsiteY55" fmla="*/ 3747479 h 3784177"/>
              <a:gd name="connsiteX56" fmla="*/ 3985774 w 8037833"/>
              <a:gd name="connsiteY56" fmla="*/ 3736547 h 3784177"/>
              <a:gd name="connsiteX57" fmla="*/ 3979769 w 8037833"/>
              <a:gd name="connsiteY57" fmla="*/ 3738769 h 3784177"/>
              <a:gd name="connsiteX58" fmla="*/ 3950014 w 8037833"/>
              <a:gd name="connsiteY58" fmla="*/ 3726942 h 3784177"/>
              <a:gd name="connsiteX59" fmla="*/ 3934671 w 8037833"/>
              <a:gd name="connsiteY59" fmla="*/ 3723339 h 3784177"/>
              <a:gd name="connsiteX60" fmla="*/ 3930274 w 8037833"/>
              <a:gd name="connsiteY60" fmla="*/ 3717148 h 3784177"/>
              <a:gd name="connsiteX61" fmla="*/ 3907660 w 8037833"/>
              <a:gd name="connsiteY61" fmla="*/ 3714456 h 3784177"/>
              <a:gd name="connsiteX62" fmla="*/ 3905087 w 8037833"/>
              <a:gd name="connsiteY62" fmla="*/ 3716098 h 3784177"/>
              <a:gd name="connsiteX63" fmla="*/ 3886347 w 8037833"/>
              <a:gd name="connsiteY63" fmla="*/ 3706620 h 3784177"/>
              <a:gd name="connsiteX64" fmla="*/ 3870533 w 8037833"/>
              <a:gd name="connsiteY64" fmla="*/ 3689905 h 3784177"/>
              <a:gd name="connsiteX65" fmla="*/ 3678563 w 8037833"/>
              <a:gd name="connsiteY65" fmla="*/ 3694486 h 3784177"/>
              <a:gd name="connsiteX66" fmla="*/ 3524121 w 8037833"/>
              <a:gd name="connsiteY66" fmla="*/ 3642736 h 3784177"/>
              <a:gd name="connsiteX67" fmla="*/ 3432153 w 8037833"/>
              <a:gd name="connsiteY67" fmla="*/ 3667780 h 3784177"/>
              <a:gd name="connsiteX68" fmla="*/ 3373519 w 8037833"/>
              <a:gd name="connsiteY68" fmla="*/ 3665785 h 3784177"/>
              <a:gd name="connsiteX69" fmla="*/ 3114267 w 8037833"/>
              <a:gd name="connsiteY69" fmla="*/ 3638983 h 3784177"/>
              <a:gd name="connsiteX70" fmla="*/ 2989722 w 8037833"/>
              <a:gd name="connsiteY70" fmla="*/ 3623230 h 3784177"/>
              <a:gd name="connsiteX71" fmla="*/ 2965734 w 8037833"/>
              <a:gd name="connsiteY71" fmla="*/ 3635676 h 3784177"/>
              <a:gd name="connsiteX72" fmla="*/ 2961603 w 8037833"/>
              <a:gd name="connsiteY72" fmla="*/ 3638221 h 3784177"/>
              <a:gd name="connsiteX73" fmla="*/ 2944959 w 8037833"/>
              <a:gd name="connsiteY73" fmla="*/ 3639723 h 3784177"/>
              <a:gd name="connsiteX74" fmla="*/ 2940402 w 8037833"/>
              <a:gd name="connsiteY74" fmla="*/ 3651000 h 3784177"/>
              <a:gd name="connsiteX75" fmla="*/ 2915449 w 8037833"/>
              <a:gd name="connsiteY75" fmla="*/ 3661039 h 3784177"/>
              <a:gd name="connsiteX76" fmla="*/ 2884777 w 8037833"/>
              <a:gd name="connsiteY76" fmla="*/ 3660775 h 3784177"/>
              <a:gd name="connsiteX77" fmla="*/ 2739034 w 8037833"/>
              <a:gd name="connsiteY77" fmla="*/ 3647396 h 3784177"/>
              <a:gd name="connsiteX78" fmla="*/ 2651827 w 8037833"/>
              <a:gd name="connsiteY78" fmla="*/ 3646306 h 3784177"/>
              <a:gd name="connsiteX79" fmla="*/ 2618680 w 8037833"/>
              <a:gd name="connsiteY79" fmla="*/ 3656755 h 3784177"/>
              <a:gd name="connsiteX80" fmla="*/ 2572404 w 8037833"/>
              <a:gd name="connsiteY80" fmla="*/ 3664043 h 3784177"/>
              <a:gd name="connsiteX81" fmla="*/ 2490721 w 8037833"/>
              <a:gd name="connsiteY81" fmla="*/ 3685313 h 3784177"/>
              <a:gd name="connsiteX82" fmla="*/ 2423704 w 8037833"/>
              <a:gd name="connsiteY82" fmla="*/ 3658079 h 3784177"/>
              <a:gd name="connsiteX83" fmla="*/ 2301172 w 8037833"/>
              <a:gd name="connsiteY83" fmla="*/ 3663053 h 3784177"/>
              <a:gd name="connsiteX84" fmla="*/ 2294102 w 8037833"/>
              <a:gd name="connsiteY84" fmla="*/ 3671151 h 3784177"/>
              <a:gd name="connsiteX85" fmla="*/ 2238966 w 8037833"/>
              <a:gd name="connsiteY85" fmla="*/ 3668777 h 3784177"/>
              <a:gd name="connsiteX86" fmla="*/ 2082844 w 8037833"/>
              <a:gd name="connsiteY86" fmla="*/ 3631994 h 3784177"/>
              <a:gd name="connsiteX87" fmla="*/ 1938480 w 8037833"/>
              <a:gd name="connsiteY87" fmla="*/ 3601439 h 3784177"/>
              <a:gd name="connsiteX88" fmla="*/ 1900166 w 8037833"/>
              <a:gd name="connsiteY88" fmla="*/ 3609358 h 3784177"/>
              <a:gd name="connsiteX89" fmla="*/ 1835976 w 8037833"/>
              <a:gd name="connsiteY89" fmla="*/ 3622065 h 3784177"/>
              <a:gd name="connsiteX90" fmla="*/ 1787830 w 8037833"/>
              <a:gd name="connsiteY90" fmla="*/ 3633173 h 3784177"/>
              <a:gd name="connsiteX91" fmla="*/ 1734224 w 8037833"/>
              <a:gd name="connsiteY91" fmla="*/ 3655593 h 3784177"/>
              <a:gd name="connsiteX92" fmla="*/ 1721989 w 8037833"/>
              <a:gd name="connsiteY92" fmla="*/ 3627298 h 3784177"/>
              <a:gd name="connsiteX93" fmla="*/ 1664576 w 8037833"/>
              <a:gd name="connsiteY93" fmla="*/ 3638572 h 3784177"/>
              <a:gd name="connsiteX94" fmla="*/ 1577459 w 8037833"/>
              <a:gd name="connsiteY94" fmla="*/ 3658824 h 3784177"/>
              <a:gd name="connsiteX95" fmla="*/ 1527269 w 8037833"/>
              <a:gd name="connsiteY95" fmla="*/ 3663088 h 3784177"/>
              <a:gd name="connsiteX96" fmla="*/ 1390118 w 8037833"/>
              <a:gd name="connsiteY96" fmla="*/ 3682789 h 3784177"/>
              <a:gd name="connsiteX97" fmla="*/ 1252698 w 8037833"/>
              <a:gd name="connsiteY97" fmla="*/ 3708662 h 3784177"/>
              <a:gd name="connsiteX98" fmla="*/ 1171039 w 8037833"/>
              <a:gd name="connsiteY98" fmla="*/ 3758642 h 3784177"/>
              <a:gd name="connsiteX99" fmla="*/ 1058106 w 8037833"/>
              <a:gd name="connsiteY99" fmla="*/ 3776166 h 3784177"/>
              <a:gd name="connsiteX100" fmla="*/ 1039167 w 8037833"/>
              <a:gd name="connsiteY100" fmla="*/ 3784177 h 3784177"/>
              <a:gd name="connsiteX101" fmla="*/ 1012958 w 8037833"/>
              <a:gd name="connsiteY101" fmla="*/ 3779206 h 3784177"/>
              <a:gd name="connsiteX102" fmla="*/ 907906 w 8037833"/>
              <a:gd name="connsiteY102" fmla="*/ 3757678 h 3784177"/>
              <a:gd name="connsiteX103" fmla="*/ 825226 w 8037833"/>
              <a:gd name="connsiteY103" fmla="*/ 3726369 h 3784177"/>
              <a:gd name="connsiteX104" fmla="*/ 722264 w 8037833"/>
              <a:gd name="connsiteY104" fmla="*/ 3747612 h 3784177"/>
              <a:gd name="connsiteX105" fmla="*/ 659460 w 8037833"/>
              <a:gd name="connsiteY105" fmla="*/ 3740429 h 3784177"/>
              <a:gd name="connsiteX106" fmla="*/ 556552 w 8037833"/>
              <a:gd name="connsiteY106" fmla="*/ 3739124 h 3784177"/>
              <a:gd name="connsiteX107" fmla="*/ 445444 w 8037833"/>
              <a:gd name="connsiteY107" fmla="*/ 3764831 h 3784177"/>
              <a:gd name="connsiteX108" fmla="*/ 393295 w 8037833"/>
              <a:gd name="connsiteY108" fmla="*/ 3753097 h 3784177"/>
              <a:gd name="connsiteX109" fmla="*/ 339711 w 8037833"/>
              <a:gd name="connsiteY109" fmla="*/ 3718242 h 3784177"/>
              <a:gd name="connsiteX110" fmla="*/ 222239 w 8037833"/>
              <a:gd name="connsiteY110" fmla="*/ 3672335 h 3784177"/>
              <a:gd name="connsiteX111" fmla="*/ 163578 w 8037833"/>
              <a:gd name="connsiteY111" fmla="*/ 3656292 h 3784177"/>
              <a:gd name="connsiteX112" fmla="*/ 72220 w 8037833"/>
              <a:gd name="connsiteY112" fmla="*/ 3645272 h 3784177"/>
              <a:gd name="connsiteX113" fmla="*/ 44395 w 8037833"/>
              <a:gd name="connsiteY113" fmla="*/ 3639455 h 3784177"/>
              <a:gd name="connsiteX114" fmla="*/ 1962 w 8037833"/>
              <a:gd name="connsiteY114" fmla="*/ 3635948 h 3784177"/>
              <a:gd name="connsiteX115" fmla="*/ 0 w 8037833"/>
              <a:gd name="connsiteY115" fmla="*/ 3635261 h 3784177"/>
              <a:gd name="connsiteX116" fmla="*/ 0 w 8037833"/>
              <a:gd name="connsiteY11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432153 w 8037833"/>
              <a:gd name="connsiteY66" fmla="*/ 3667780 h 3784177"/>
              <a:gd name="connsiteX67" fmla="*/ 3373519 w 8037833"/>
              <a:gd name="connsiteY67" fmla="*/ 3665785 h 3784177"/>
              <a:gd name="connsiteX68" fmla="*/ 3114267 w 8037833"/>
              <a:gd name="connsiteY68" fmla="*/ 3638983 h 3784177"/>
              <a:gd name="connsiteX69" fmla="*/ 2989722 w 8037833"/>
              <a:gd name="connsiteY69" fmla="*/ 3623230 h 3784177"/>
              <a:gd name="connsiteX70" fmla="*/ 2965734 w 8037833"/>
              <a:gd name="connsiteY70" fmla="*/ 3635676 h 3784177"/>
              <a:gd name="connsiteX71" fmla="*/ 2961603 w 8037833"/>
              <a:gd name="connsiteY71" fmla="*/ 3638221 h 3784177"/>
              <a:gd name="connsiteX72" fmla="*/ 2944959 w 8037833"/>
              <a:gd name="connsiteY72" fmla="*/ 3639723 h 3784177"/>
              <a:gd name="connsiteX73" fmla="*/ 2940402 w 8037833"/>
              <a:gd name="connsiteY73" fmla="*/ 3651000 h 3784177"/>
              <a:gd name="connsiteX74" fmla="*/ 2915449 w 8037833"/>
              <a:gd name="connsiteY74" fmla="*/ 3661039 h 3784177"/>
              <a:gd name="connsiteX75" fmla="*/ 2884777 w 8037833"/>
              <a:gd name="connsiteY75" fmla="*/ 3660775 h 3784177"/>
              <a:gd name="connsiteX76" fmla="*/ 2739034 w 8037833"/>
              <a:gd name="connsiteY76" fmla="*/ 3647396 h 3784177"/>
              <a:gd name="connsiteX77" fmla="*/ 2651827 w 8037833"/>
              <a:gd name="connsiteY77" fmla="*/ 3646306 h 3784177"/>
              <a:gd name="connsiteX78" fmla="*/ 2618680 w 8037833"/>
              <a:gd name="connsiteY78" fmla="*/ 3656755 h 3784177"/>
              <a:gd name="connsiteX79" fmla="*/ 2572404 w 8037833"/>
              <a:gd name="connsiteY79" fmla="*/ 3664043 h 3784177"/>
              <a:gd name="connsiteX80" fmla="*/ 2490721 w 8037833"/>
              <a:gd name="connsiteY80" fmla="*/ 3685313 h 3784177"/>
              <a:gd name="connsiteX81" fmla="*/ 2423704 w 8037833"/>
              <a:gd name="connsiteY81" fmla="*/ 3658079 h 3784177"/>
              <a:gd name="connsiteX82" fmla="*/ 2301172 w 8037833"/>
              <a:gd name="connsiteY82" fmla="*/ 3663053 h 3784177"/>
              <a:gd name="connsiteX83" fmla="*/ 2294102 w 8037833"/>
              <a:gd name="connsiteY83" fmla="*/ 3671151 h 3784177"/>
              <a:gd name="connsiteX84" fmla="*/ 2238966 w 8037833"/>
              <a:gd name="connsiteY84" fmla="*/ 3668777 h 3784177"/>
              <a:gd name="connsiteX85" fmla="*/ 2082844 w 8037833"/>
              <a:gd name="connsiteY85" fmla="*/ 3631994 h 3784177"/>
              <a:gd name="connsiteX86" fmla="*/ 1938480 w 8037833"/>
              <a:gd name="connsiteY86" fmla="*/ 3601439 h 3784177"/>
              <a:gd name="connsiteX87" fmla="*/ 1900166 w 8037833"/>
              <a:gd name="connsiteY87" fmla="*/ 3609358 h 3784177"/>
              <a:gd name="connsiteX88" fmla="*/ 1835976 w 8037833"/>
              <a:gd name="connsiteY88" fmla="*/ 3622065 h 3784177"/>
              <a:gd name="connsiteX89" fmla="*/ 1787830 w 8037833"/>
              <a:gd name="connsiteY89" fmla="*/ 3633173 h 3784177"/>
              <a:gd name="connsiteX90" fmla="*/ 1734224 w 8037833"/>
              <a:gd name="connsiteY90" fmla="*/ 3655593 h 3784177"/>
              <a:gd name="connsiteX91" fmla="*/ 1721989 w 8037833"/>
              <a:gd name="connsiteY91" fmla="*/ 3627298 h 3784177"/>
              <a:gd name="connsiteX92" fmla="*/ 1664576 w 8037833"/>
              <a:gd name="connsiteY92" fmla="*/ 3638572 h 3784177"/>
              <a:gd name="connsiteX93" fmla="*/ 1577459 w 8037833"/>
              <a:gd name="connsiteY93" fmla="*/ 3658824 h 3784177"/>
              <a:gd name="connsiteX94" fmla="*/ 1527269 w 8037833"/>
              <a:gd name="connsiteY94" fmla="*/ 3663088 h 3784177"/>
              <a:gd name="connsiteX95" fmla="*/ 1390118 w 8037833"/>
              <a:gd name="connsiteY95" fmla="*/ 3682789 h 3784177"/>
              <a:gd name="connsiteX96" fmla="*/ 1252698 w 8037833"/>
              <a:gd name="connsiteY96" fmla="*/ 3708662 h 3784177"/>
              <a:gd name="connsiteX97" fmla="*/ 1171039 w 8037833"/>
              <a:gd name="connsiteY97" fmla="*/ 3758642 h 3784177"/>
              <a:gd name="connsiteX98" fmla="*/ 1058106 w 8037833"/>
              <a:gd name="connsiteY98" fmla="*/ 3776166 h 3784177"/>
              <a:gd name="connsiteX99" fmla="*/ 1039167 w 8037833"/>
              <a:gd name="connsiteY99" fmla="*/ 3784177 h 3784177"/>
              <a:gd name="connsiteX100" fmla="*/ 1012958 w 8037833"/>
              <a:gd name="connsiteY100" fmla="*/ 3779206 h 3784177"/>
              <a:gd name="connsiteX101" fmla="*/ 907906 w 8037833"/>
              <a:gd name="connsiteY101" fmla="*/ 3757678 h 3784177"/>
              <a:gd name="connsiteX102" fmla="*/ 825226 w 8037833"/>
              <a:gd name="connsiteY102" fmla="*/ 3726369 h 3784177"/>
              <a:gd name="connsiteX103" fmla="*/ 722264 w 8037833"/>
              <a:gd name="connsiteY103" fmla="*/ 3747612 h 3784177"/>
              <a:gd name="connsiteX104" fmla="*/ 659460 w 8037833"/>
              <a:gd name="connsiteY104" fmla="*/ 3740429 h 3784177"/>
              <a:gd name="connsiteX105" fmla="*/ 556552 w 8037833"/>
              <a:gd name="connsiteY105" fmla="*/ 3739124 h 3784177"/>
              <a:gd name="connsiteX106" fmla="*/ 445444 w 8037833"/>
              <a:gd name="connsiteY106" fmla="*/ 3764831 h 3784177"/>
              <a:gd name="connsiteX107" fmla="*/ 393295 w 8037833"/>
              <a:gd name="connsiteY107" fmla="*/ 3753097 h 3784177"/>
              <a:gd name="connsiteX108" fmla="*/ 339711 w 8037833"/>
              <a:gd name="connsiteY108" fmla="*/ 3718242 h 3784177"/>
              <a:gd name="connsiteX109" fmla="*/ 222239 w 8037833"/>
              <a:gd name="connsiteY109" fmla="*/ 3672335 h 3784177"/>
              <a:gd name="connsiteX110" fmla="*/ 163578 w 8037833"/>
              <a:gd name="connsiteY110" fmla="*/ 3656292 h 3784177"/>
              <a:gd name="connsiteX111" fmla="*/ 72220 w 8037833"/>
              <a:gd name="connsiteY111" fmla="*/ 3645272 h 3784177"/>
              <a:gd name="connsiteX112" fmla="*/ 44395 w 8037833"/>
              <a:gd name="connsiteY112" fmla="*/ 3639455 h 3784177"/>
              <a:gd name="connsiteX113" fmla="*/ 1962 w 8037833"/>
              <a:gd name="connsiteY113" fmla="*/ 3635948 h 3784177"/>
              <a:gd name="connsiteX114" fmla="*/ 0 w 8037833"/>
              <a:gd name="connsiteY114" fmla="*/ 3635261 h 3784177"/>
              <a:gd name="connsiteX115" fmla="*/ 0 w 8037833"/>
              <a:gd name="connsiteY115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432153 w 8037833"/>
              <a:gd name="connsiteY66" fmla="*/ 3667780 h 3784177"/>
              <a:gd name="connsiteX67" fmla="*/ 3373519 w 8037833"/>
              <a:gd name="connsiteY67" fmla="*/ 3665785 h 3784177"/>
              <a:gd name="connsiteX68" fmla="*/ 3114267 w 8037833"/>
              <a:gd name="connsiteY68" fmla="*/ 3638983 h 3784177"/>
              <a:gd name="connsiteX69" fmla="*/ 2989722 w 8037833"/>
              <a:gd name="connsiteY69" fmla="*/ 3623230 h 3784177"/>
              <a:gd name="connsiteX70" fmla="*/ 2965734 w 8037833"/>
              <a:gd name="connsiteY70" fmla="*/ 3635676 h 3784177"/>
              <a:gd name="connsiteX71" fmla="*/ 2961603 w 8037833"/>
              <a:gd name="connsiteY71" fmla="*/ 3638221 h 3784177"/>
              <a:gd name="connsiteX72" fmla="*/ 2944959 w 8037833"/>
              <a:gd name="connsiteY72" fmla="*/ 3639723 h 3784177"/>
              <a:gd name="connsiteX73" fmla="*/ 2940402 w 8037833"/>
              <a:gd name="connsiteY73" fmla="*/ 3651000 h 3784177"/>
              <a:gd name="connsiteX74" fmla="*/ 2915449 w 8037833"/>
              <a:gd name="connsiteY74" fmla="*/ 3661039 h 3784177"/>
              <a:gd name="connsiteX75" fmla="*/ 2884777 w 8037833"/>
              <a:gd name="connsiteY75" fmla="*/ 3660775 h 3784177"/>
              <a:gd name="connsiteX76" fmla="*/ 2739034 w 8037833"/>
              <a:gd name="connsiteY76" fmla="*/ 3647396 h 3784177"/>
              <a:gd name="connsiteX77" fmla="*/ 2651827 w 8037833"/>
              <a:gd name="connsiteY77" fmla="*/ 3646306 h 3784177"/>
              <a:gd name="connsiteX78" fmla="*/ 2618680 w 8037833"/>
              <a:gd name="connsiteY78" fmla="*/ 3656755 h 3784177"/>
              <a:gd name="connsiteX79" fmla="*/ 2572404 w 8037833"/>
              <a:gd name="connsiteY79" fmla="*/ 3664043 h 3784177"/>
              <a:gd name="connsiteX80" fmla="*/ 2423704 w 8037833"/>
              <a:gd name="connsiteY80" fmla="*/ 3658079 h 3784177"/>
              <a:gd name="connsiteX81" fmla="*/ 2301172 w 8037833"/>
              <a:gd name="connsiteY81" fmla="*/ 3663053 h 3784177"/>
              <a:gd name="connsiteX82" fmla="*/ 2294102 w 8037833"/>
              <a:gd name="connsiteY82" fmla="*/ 3671151 h 3784177"/>
              <a:gd name="connsiteX83" fmla="*/ 2238966 w 8037833"/>
              <a:gd name="connsiteY83" fmla="*/ 3668777 h 3784177"/>
              <a:gd name="connsiteX84" fmla="*/ 2082844 w 8037833"/>
              <a:gd name="connsiteY84" fmla="*/ 3631994 h 3784177"/>
              <a:gd name="connsiteX85" fmla="*/ 1938480 w 8037833"/>
              <a:gd name="connsiteY85" fmla="*/ 3601439 h 3784177"/>
              <a:gd name="connsiteX86" fmla="*/ 1900166 w 8037833"/>
              <a:gd name="connsiteY86" fmla="*/ 3609358 h 3784177"/>
              <a:gd name="connsiteX87" fmla="*/ 1835976 w 8037833"/>
              <a:gd name="connsiteY87" fmla="*/ 3622065 h 3784177"/>
              <a:gd name="connsiteX88" fmla="*/ 1787830 w 8037833"/>
              <a:gd name="connsiteY88" fmla="*/ 3633173 h 3784177"/>
              <a:gd name="connsiteX89" fmla="*/ 1734224 w 8037833"/>
              <a:gd name="connsiteY89" fmla="*/ 3655593 h 3784177"/>
              <a:gd name="connsiteX90" fmla="*/ 1721989 w 8037833"/>
              <a:gd name="connsiteY90" fmla="*/ 3627298 h 3784177"/>
              <a:gd name="connsiteX91" fmla="*/ 1664576 w 8037833"/>
              <a:gd name="connsiteY91" fmla="*/ 3638572 h 3784177"/>
              <a:gd name="connsiteX92" fmla="*/ 1577459 w 8037833"/>
              <a:gd name="connsiteY92" fmla="*/ 3658824 h 3784177"/>
              <a:gd name="connsiteX93" fmla="*/ 1527269 w 8037833"/>
              <a:gd name="connsiteY93" fmla="*/ 3663088 h 3784177"/>
              <a:gd name="connsiteX94" fmla="*/ 1390118 w 8037833"/>
              <a:gd name="connsiteY94" fmla="*/ 3682789 h 3784177"/>
              <a:gd name="connsiteX95" fmla="*/ 1252698 w 8037833"/>
              <a:gd name="connsiteY95" fmla="*/ 3708662 h 3784177"/>
              <a:gd name="connsiteX96" fmla="*/ 1171039 w 8037833"/>
              <a:gd name="connsiteY96" fmla="*/ 3758642 h 3784177"/>
              <a:gd name="connsiteX97" fmla="*/ 1058106 w 8037833"/>
              <a:gd name="connsiteY97" fmla="*/ 3776166 h 3784177"/>
              <a:gd name="connsiteX98" fmla="*/ 1039167 w 8037833"/>
              <a:gd name="connsiteY98" fmla="*/ 3784177 h 3784177"/>
              <a:gd name="connsiteX99" fmla="*/ 1012958 w 8037833"/>
              <a:gd name="connsiteY99" fmla="*/ 3779206 h 3784177"/>
              <a:gd name="connsiteX100" fmla="*/ 907906 w 8037833"/>
              <a:gd name="connsiteY100" fmla="*/ 3757678 h 3784177"/>
              <a:gd name="connsiteX101" fmla="*/ 825226 w 8037833"/>
              <a:gd name="connsiteY101" fmla="*/ 3726369 h 3784177"/>
              <a:gd name="connsiteX102" fmla="*/ 722264 w 8037833"/>
              <a:gd name="connsiteY102" fmla="*/ 3747612 h 3784177"/>
              <a:gd name="connsiteX103" fmla="*/ 659460 w 8037833"/>
              <a:gd name="connsiteY103" fmla="*/ 3740429 h 3784177"/>
              <a:gd name="connsiteX104" fmla="*/ 556552 w 8037833"/>
              <a:gd name="connsiteY104" fmla="*/ 3739124 h 3784177"/>
              <a:gd name="connsiteX105" fmla="*/ 445444 w 8037833"/>
              <a:gd name="connsiteY105" fmla="*/ 3764831 h 3784177"/>
              <a:gd name="connsiteX106" fmla="*/ 393295 w 8037833"/>
              <a:gd name="connsiteY106" fmla="*/ 3753097 h 3784177"/>
              <a:gd name="connsiteX107" fmla="*/ 339711 w 8037833"/>
              <a:gd name="connsiteY107" fmla="*/ 3718242 h 3784177"/>
              <a:gd name="connsiteX108" fmla="*/ 222239 w 8037833"/>
              <a:gd name="connsiteY108" fmla="*/ 3672335 h 3784177"/>
              <a:gd name="connsiteX109" fmla="*/ 163578 w 8037833"/>
              <a:gd name="connsiteY109" fmla="*/ 3656292 h 3784177"/>
              <a:gd name="connsiteX110" fmla="*/ 72220 w 8037833"/>
              <a:gd name="connsiteY110" fmla="*/ 3645272 h 3784177"/>
              <a:gd name="connsiteX111" fmla="*/ 44395 w 8037833"/>
              <a:gd name="connsiteY111" fmla="*/ 3639455 h 3784177"/>
              <a:gd name="connsiteX112" fmla="*/ 1962 w 8037833"/>
              <a:gd name="connsiteY112" fmla="*/ 3635948 h 3784177"/>
              <a:gd name="connsiteX113" fmla="*/ 0 w 8037833"/>
              <a:gd name="connsiteY113" fmla="*/ 3635261 h 3784177"/>
              <a:gd name="connsiteX114" fmla="*/ 0 w 8037833"/>
              <a:gd name="connsiteY11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432153 w 8037833"/>
              <a:gd name="connsiteY66" fmla="*/ 3667780 h 3784177"/>
              <a:gd name="connsiteX67" fmla="*/ 3373519 w 8037833"/>
              <a:gd name="connsiteY67" fmla="*/ 3665785 h 3784177"/>
              <a:gd name="connsiteX68" fmla="*/ 3114267 w 8037833"/>
              <a:gd name="connsiteY68" fmla="*/ 3638983 h 3784177"/>
              <a:gd name="connsiteX69" fmla="*/ 2989722 w 8037833"/>
              <a:gd name="connsiteY69" fmla="*/ 3623230 h 3784177"/>
              <a:gd name="connsiteX70" fmla="*/ 2965734 w 8037833"/>
              <a:gd name="connsiteY70" fmla="*/ 3635676 h 3784177"/>
              <a:gd name="connsiteX71" fmla="*/ 2961603 w 8037833"/>
              <a:gd name="connsiteY71" fmla="*/ 3638221 h 3784177"/>
              <a:gd name="connsiteX72" fmla="*/ 2944959 w 8037833"/>
              <a:gd name="connsiteY72" fmla="*/ 3639723 h 3784177"/>
              <a:gd name="connsiteX73" fmla="*/ 2940402 w 8037833"/>
              <a:gd name="connsiteY73" fmla="*/ 3651000 h 3784177"/>
              <a:gd name="connsiteX74" fmla="*/ 2915449 w 8037833"/>
              <a:gd name="connsiteY74" fmla="*/ 3661039 h 3784177"/>
              <a:gd name="connsiteX75" fmla="*/ 2884777 w 8037833"/>
              <a:gd name="connsiteY75" fmla="*/ 3660775 h 3784177"/>
              <a:gd name="connsiteX76" fmla="*/ 2739034 w 8037833"/>
              <a:gd name="connsiteY76" fmla="*/ 3647396 h 3784177"/>
              <a:gd name="connsiteX77" fmla="*/ 2651827 w 8037833"/>
              <a:gd name="connsiteY77" fmla="*/ 3646306 h 3784177"/>
              <a:gd name="connsiteX78" fmla="*/ 2618680 w 8037833"/>
              <a:gd name="connsiteY78" fmla="*/ 3656755 h 3784177"/>
              <a:gd name="connsiteX79" fmla="*/ 2572404 w 8037833"/>
              <a:gd name="connsiteY79" fmla="*/ 3664043 h 3784177"/>
              <a:gd name="connsiteX80" fmla="*/ 2423704 w 8037833"/>
              <a:gd name="connsiteY80" fmla="*/ 3658079 h 3784177"/>
              <a:gd name="connsiteX81" fmla="*/ 2301172 w 8037833"/>
              <a:gd name="connsiteY81" fmla="*/ 3663053 h 3784177"/>
              <a:gd name="connsiteX82" fmla="*/ 2294102 w 8037833"/>
              <a:gd name="connsiteY82" fmla="*/ 3671151 h 3784177"/>
              <a:gd name="connsiteX83" fmla="*/ 2238966 w 8037833"/>
              <a:gd name="connsiteY83" fmla="*/ 3668777 h 3784177"/>
              <a:gd name="connsiteX84" fmla="*/ 2082844 w 8037833"/>
              <a:gd name="connsiteY84" fmla="*/ 3631994 h 3784177"/>
              <a:gd name="connsiteX85" fmla="*/ 1938480 w 8037833"/>
              <a:gd name="connsiteY85" fmla="*/ 3601439 h 3784177"/>
              <a:gd name="connsiteX86" fmla="*/ 1900166 w 8037833"/>
              <a:gd name="connsiteY86" fmla="*/ 3609358 h 3784177"/>
              <a:gd name="connsiteX87" fmla="*/ 1835976 w 8037833"/>
              <a:gd name="connsiteY87" fmla="*/ 3622065 h 3784177"/>
              <a:gd name="connsiteX88" fmla="*/ 1787830 w 8037833"/>
              <a:gd name="connsiteY88" fmla="*/ 3633173 h 3784177"/>
              <a:gd name="connsiteX89" fmla="*/ 1734224 w 8037833"/>
              <a:gd name="connsiteY89" fmla="*/ 3655593 h 3784177"/>
              <a:gd name="connsiteX90" fmla="*/ 1664576 w 8037833"/>
              <a:gd name="connsiteY90" fmla="*/ 3638572 h 3784177"/>
              <a:gd name="connsiteX91" fmla="*/ 1577459 w 8037833"/>
              <a:gd name="connsiteY91" fmla="*/ 3658824 h 3784177"/>
              <a:gd name="connsiteX92" fmla="*/ 1527269 w 8037833"/>
              <a:gd name="connsiteY92" fmla="*/ 3663088 h 3784177"/>
              <a:gd name="connsiteX93" fmla="*/ 1390118 w 8037833"/>
              <a:gd name="connsiteY93" fmla="*/ 3682789 h 3784177"/>
              <a:gd name="connsiteX94" fmla="*/ 1252698 w 8037833"/>
              <a:gd name="connsiteY94" fmla="*/ 3708662 h 3784177"/>
              <a:gd name="connsiteX95" fmla="*/ 1171039 w 8037833"/>
              <a:gd name="connsiteY95" fmla="*/ 3758642 h 3784177"/>
              <a:gd name="connsiteX96" fmla="*/ 1058106 w 8037833"/>
              <a:gd name="connsiteY96" fmla="*/ 3776166 h 3784177"/>
              <a:gd name="connsiteX97" fmla="*/ 1039167 w 8037833"/>
              <a:gd name="connsiteY97" fmla="*/ 3784177 h 3784177"/>
              <a:gd name="connsiteX98" fmla="*/ 1012958 w 8037833"/>
              <a:gd name="connsiteY98" fmla="*/ 3779206 h 3784177"/>
              <a:gd name="connsiteX99" fmla="*/ 907906 w 8037833"/>
              <a:gd name="connsiteY99" fmla="*/ 3757678 h 3784177"/>
              <a:gd name="connsiteX100" fmla="*/ 825226 w 8037833"/>
              <a:gd name="connsiteY100" fmla="*/ 3726369 h 3784177"/>
              <a:gd name="connsiteX101" fmla="*/ 722264 w 8037833"/>
              <a:gd name="connsiteY101" fmla="*/ 3747612 h 3784177"/>
              <a:gd name="connsiteX102" fmla="*/ 659460 w 8037833"/>
              <a:gd name="connsiteY102" fmla="*/ 3740429 h 3784177"/>
              <a:gd name="connsiteX103" fmla="*/ 556552 w 8037833"/>
              <a:gd name="connsiteY103" fmla="*/ 3739124 h 3784177"/>
              <a:gd name="connsiteX104" fmla="*/ 445444 w 8037833"/>
              <a:gd name="connsiteY104" fmla="*/ 3764831 h 3784177"/>
              <a:gd name="connsiteX105" fmla="*/ 393295 w 8037833"/>
              <a:gd name="connsiteY105" fmla="*/ 3753097 h 3784177"/>
              <a:gd name="connsiteX106" fmla="*/ 339711 w 8037833"/>
              <a:gd name="connsiteY106" fmla="*/ 3718242 h 3784177"/>
              <a:gd name="connsiteX107" fmla="*/ 222239 w 8037833"/>
              <a:gd name="connsiteY107" fmla="*/ 3672335 h 3784177"/>
              <a:gd name="connsiteX108" fmla="*/ 163578 w 8037833"/>
              <a:gd name="connsiteY108" fmla="*/ 3656292 h 3784177"/>
              <a:gd name="connsiteX109" fmla="*/ 72220 w 8037833"/>
              <a:gd name="connsiteY109" fmla="*/ 3645272 h 3784177"/>
              <a:gd name="connsiteX110" fmla="*/ 44395 w 8037833"/>
              <a:gd name="connsiteY110" fmla="*/ 3639455 h 3784177"/>
              <a:gd name="connsiteX111" fmla="*/ 1962 w 8037833"/>
              <a:gd name="connsiteY111" fmla="*/ 3635948 h 3784177"/>
              <a:gd name="connsiteX112" fmla="*/ 0 w 8037833"/>
              <a:gd name="connsiteY112" fmla="*/ 3635261 h 3784177"/>
              <a:gd name="connsiteX113" fmla="*/ 0 w 8037833"/>
              <a:gd name="connsiteY113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432153 w 8037833"/>
              <a:gd name="connsiteY66" fmla="*/ 3667780 h 3784177"/>
              <a:gd name="connsiteX67" fmla="*/ 3373519 w 8037833"/>
              <a:gd name="connsiteY67" fmla="*/ 3665785 h 3784177"/>
              <a:gd name="connsiteX68" fmla="*/ 3114267 w 8037833"/>
              <a:gd name="connsiteY68" fmla="*/ 3638983 h 3784177"/>
              <a:gd name="connsiteX69" fmla="*/ 2989722 w 8037833"/>
              <a:gd name="connsiteY69" fmla="*/ 3623230 h 3784177"/>
              <a:gd name="connsiteX70" fmla="*/ 2965734 w 8037833"/>
              <a:gd name="connsiteY70" fmla="*/ 3635676 h 3784177"/>
              <a:gd name="connsiteX71" fmla="*/ 2961603 w 8037833"/>
              <a:gd name="connsiteY71" fmla="*/ 3638221 h 3784177"/>
              <a:gd name="connsiteX72" fmla="*/ 2944959 w 8037833"/>
              <a:gd name="connsiteY72" fmla="*/ 3639723 h 3784177"/>
              <a:gd name="connsiteX73" fmla="*/ 2940402 w 8037833"/>
              <a:gd name="connsiteY73" fmla="*/ 3651000 h 3784177"/>
              <a:gd name="connsiteX74" fmla="*/ 2915449 w 8037833"/>
              <a:gd name="connsiteY74" fmla="*/ 3661039 h 3784177"/>
              <a:gd name="connsiteX75" fmla="*/ 2884777 w 8037833"/>
              <a:gd name="connsiteY75" fmla="*/ 3660775 h 3784177"/>
              <a:gd name="connsiteX76" fmla="*/ 2739034 w 8037833"/>
              <a:gd name="connsiteY76" fmla="*/ 3647396 h 3784177"/>
              <a:gd name="connsiteX77" fmla="*/ 2651827 w 8037833"/>
              <a:gd name="connsiteY77" fmla="*/ 3646306 h 3784177"/>
              <a:gd name="connsiteX78" fmla="*/ 2618680 w 8037833"/>
              <a:gd name="connsiteY78" fmla="*/ 3656755 h 3784177"/>
              <a:gd name="connsiteX79" fmla="*/ 2572404 w 8037833"/>
              <a:gd name="connsiteY79" fmla="*/ 3664043 h 3784177"/>
              <a:gd name="connsiteX80" fmla="*/ 2423704 w 8037833"/>
              <a:gd name="connsiteY80" fmla="*/ 3658079 h 3784177"/>
              <a:gd name="connsiteX81" fmla="*/ 2301172 w 8037833"/>
              <a:gd name="connsiteY81" fmla="*/ 3663053 h 3784177"/>
              <a:gd name="connsiteX82" fmla="*/ 2294102 w 8037833"/>
              <a:gd name="connsiteY82" fmla="*/ 3671151 h 3784177"/>
              <a:gd name="connsiteX83" fmla="*/ 2238966 w 8037833"/>
              <a:gd name="connsiteY83" fmla="*/ 3668777 h 3784177"/>
              <a:gd name="connsiteX84" fmla="*/ 2082844 w 8037833"/>
              <a:gd name="connsiteY84" fmla="*/ 3631994 h 3784177"/>
              <a:gd name="connsiteX85" fmla="*/ 1938480 w 8037833"/>
              <a:gd name="connsiteY85" fmla="*/ 3601439 h 3784177"/>
              <a:gd name="connsiteX86" fmla="*/ 1900166 w 8037833"/>
              <a:gd name="connsiteY86" fmla="*/ 3609358 h 3784177"/>
              <a:gd name="connsiteX87" fmla="*/ 1787830 w 8037833"/>
              <a:gd name="connsiteY87" fmla="*/ 3633173 h 3784177"/>
              <a:gd name="connsiteX88" fmla="*/ 1734224 w 8037833"/>
              <a:gd name="connsiteY88" fmla="*/ 3655593 h 3784177"/>
              <a:gd name="connsiteX89" fmla="*/ 1664576 w 8037833"/>
              <a:gd name="connsiteY89" fmla="*/ 3638572 h 3784177"/>
              <a:gd name="connsiteX90" fmla="*/ 1577459 w 8037833"/>
              <a:gd name="connsiteY90" fmla="*/ 3658824 h 3784177"/>
              <a:gd name="connsiteX91" fmla="*/ 1527269 w 8037833"/>
              <a:gd name="connsiteY91" fmla="*/ 3663088 h 3784177"/>
              <a:gd name="connsiteX92" fmla="*/ 1390118 w 8037833"/>
              <a:gd name="connsiteY92" fmla="*/ 3682789 h 3784177"/>
              <a:gd name="connsiteX93" fmla="*/ 1252698 w 8037833"/>
              <a:gd name="connsiteY93" fmla="*/ 3708662 h 3784177"/>
              <a:gd name="connsiteX94" fmla="*/ 1171039 w 8037833"/>
              <a:gd name="connsiteY94" fmla="*/ 3758642 h 3784177"/>
              <a:gd name="connsiteX95" fmla="*/ 1058106 w 8037833"/>
              <a:gd name="connsiteY95" fmla="*/ 3776166 h 3784177"/>
              <a:gd name="connsiteX96" fmla="*/ 1039167 w 8037833"/>
              <a:gd name="connsiteY96" fmla="*/ 3784177 h 3784177"/>
              <a:gd name="connsiteX97" fmla="*/ 1012958 w 8037833"/>
              <a:gd name="connsiteY97" fmla="*/ 3779206 h 3784177"/>
              <a:gd name="connsiteX98" fmla="*/ 907906 w 8037833"/>
              <a:gd name="connsiteY98" fmla="*/ 3757678 h 3784177"/>
              <a:gd name="connsiteX99" fmla="*/ 825226 w 8037833"/>
              <a:gd name="connsiteY99" fmla="*/ 3726369 h 3784177"/>
              <a:gd name="connsiteX100" fmla="*/ 722264 w 8037833"/>
              <a:gd name="connsiteY100" fmla="*/ 3747612 h 3784177"/>
              <a:gd name="connsiteX101" fmla="*/ 659460 w 8037833"/>
              <a:gd name="connsiteY101" fmla="*/ 3740429 h 3784177"/>
              <a:gd name="connsiteX102" fmla="*/ 556552 w 8037833"/>
              <a:gd name="connsiteY102" fmla="*/ 3739124 h 3784177"/>
              <a:gd name="connsiteX103" fmla="*/ 445444 w 8037833"/>
              <a:gd name="connsiteY103" fmla="*/ 3764831 h 3784177"/>
              <a:gd name="connsiteX104" fmla="*/ 393295 w 8037833"/>
              <a:gd name="connsiteY104" fmla="*/ 3753097 h 3784177"/>
              <a:gd name="connsiteX105" fmla="*/ 339711 w 8037833"/>
              <a:gd name="connsiteY105" fmla="*/ 3718242 h 3784177"/>
              <a:gd name="connsiteX106" fmla="*/ 222239 w 8037833"/>
              <a:gd name="connsiteY106" fmla="*/ 3672335 h 3784177"/>
              <a:gd name="connsiteX107" fmla="*/ 163578 w 8037833"/>
              <a:gd name="connsiteY107" fmla="*/ 3656292 h 3784177"/>
              <a:gd name="connsiteX108" fmla="*/ 72220 w 8037833"/>
              <a:gd name="connsiteY108" fmla="*/ 3645272 h 3784177"/>
              <a:gd name="connsiteX109" fmla="*/ 44395 w 8037833"/>
              <a:gd name="connsiteY109" fmla="*/ 3639455 h 3784177"/>
              <a:gd name="connsiteX110" fmla="*/ 1962 w 8037833"/>
              <a:gd name="connsiteY110" fmla="*/ 3635948 h 3784177"/>
              <a:gd name="connsiteX111" fmla="*/ 0 w 8037833"/>
              <a:gd name="connsiteY111" fmla="*/ 3635261 h 3784177"/>
              <a:gd name="connsiteX112" fmla="*/ 0 w 8037833"/>
              <a:gd name="connsiteY11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94102 w 8037833"/>
              <a:gd name="connsiteY81" fmla="*/ 3671151 h 3784177"/>
              <a:gd name="connsiteX82" fmla="*/ 2238966 w 8037833"/>
              <a:gd name="connsiteY82" fmla="*/ 3668777 h 3784177"/>
              <a:gd name="connsiteX83" fmla="*/ 2082844 w 8037833"/>
              <a:gd name="connsiteY83" fmla="*/ 3631994 h 3784177"/>
              <a:gd name="connsiteX84" fmla="*/ 1938480 w 8037833"/>
              <a:gd name="connsiteY84" fmla="*/ 3601439 h 3784177"/>
              <a:gd name="connsiteX85" fmla="*/ 1900166 w 8037833"/>
              <a:gd name="connsiteY85" fmla="*/ 3609358 h 3784177"/>
              <a:gd name="connsiteX86" fmla="*/ 1787830 w 8037833"/>
              <a:gd name="connsiteY86" fmla="*/ 3633173 h 3784177"/>
              <a:gd name="connsiteX87" fmla="*/ 1734224 w 8037833"/>
              <a:gd name="connsiteY87" fmla="*/ 3655593 h 3784177"/>
              <a:gd name="connsiteX88" fmla="*/ 1664576 w 8037833"/>
              <a:gd name="connsiteY88" fmla="*/ 3638572 h 3784177"/>
              <a:gd name="connsiteX89" fmla="*/ 1577459 w 8037833"/>
              <a:gd name="connsiteY89" fmla="*/ 3658824 h 3784177"/>
              <a:gd name="connsiteX90" fmla="*/ 1527269 w 8037833"/>
              <a:gd name="connsiteY90" fmla="*/ 3663088 h 3784177"/>
              <a:gd name="connsiteX91" fmla="*/ 1390118 w 8037833"/>
              <a:gd name="connsiteY91" fmla="*/ 3682789 h 3784177"/>
              <a:gd name="connsiteX92" fmla="*/ 1252698 w 8037833"/>
              <a:gd name="connsiteY92" fmla="*/ 3708662 h 3784177"/>
              <a:gd name="connsiteX93" fmla="*/ 1171039 w 8037833"/>
              <a:gd name="connsiteY93" fmla="*/ 3758642 h 3784177"/>
              <a:gd name="connsiteX94" fmla="*/ 1058106 w 8037833"/>
              <a:gd name="connsiteY94" fmla="*/ 3776166 h 3784177"/>
              <a:gd name="connsiteX95" fmla="*/ 1039167 w 8037833"/>
              <a:gd name="connsiteY95" fmla="*/ 3784177 h 3784177"/>
              <a:gd name="connsiteX96" fmla="*/ 1012958 w 8037833"/>
              <a:gd name="connsiteY96" fmla="*/ 3779206 h 3784177"/>
              <a:gd name="connsiteX97" fmla="*/ 907906 w 8037833"/>
              <a:gd name="connsiteY97" fmla="*/ 3757678 h 3784177"/>
              <a:gd name="connsiteX98" fmla="*/ 825226 w 8037833"/>
              <a:gd name="connsiteY98" fmla="*/ 3726369 h 3784177"/>
              <a:gd name="connsiteX99" fmla="*/ 722264 w 8037833"/>
              <a:gd name="connsiteY99" fmla="*/ 3747612 h 3784177"/>
              <a:gd name="connsiteX100" fmla="*/ 659460 w 8037833"/>
              <a:gd name="connsiteY100" fmla="*/ 3740429 h 3784177"/>
              <a:gd name="connsiteX101" fmla="*/ 556552 w 8037833"/>
              <a:gd name="connsiteY101" fmla="*/ 3739124 h 3784177"/>
              <a:gd name="connsiteX102" fmla="*/ 445444 w 8037833"/>
              <a:gd name="connsiteY102" fmla="*/ 3764831 h 3784177"/>
              <a:gd name="connsiteX103" fmla="*/ 393295 w 8037833"/>
              <a:gd name="connsiteY103" fmla="*/ 3753097 h 3784177"/>
              <a:gd name="connsiteX104" fmla="*/ 339711 w 8037833"/>
              <a:gd name="connsiteY104" fmla="*/ 3718242 h 3784177"/>
              <a:gd name="connsiteX105" fmla="*/ 222239 w 8037833"/>
              <a:gd name="connsiteY105" fmla="*/ 3672335 h 3784177"/>
              <a:gd name="connsiteX106" fmla="*/ 163578 w 8037833"/>
              <a:gd name="connsiteY106" fmla="*/ 3656292 h 3784177"/>
              <a:gd name="connsiteX107" fmla="*/ 72220 w 8037833"/>
              <a:gd name="connsiteY107" fmla="*/ 3645272 h 3784177"/>
              <a:gd name="connsiteX108" fmla="*/ 44395 w 8037833"/>
              <a:gd name="connsiteY108" fmla="*/ 3639455 h 3784177"/>
              <a:gd name="connsiteX109" fmla="*/ 1962 w 8037833"/>
              <a:gd name="connsiteY109" fmla="*/ 3635948 h 3784177"/>
              <a:gd name="connsiteX110" fmla="*/ 0 w 8037833"/>
              <a:gd name="connsiteY110" fmla="*/ 3635261 h 3784177"/>
              <a:gd name="connsiteX111" fmla="*/ 0 w 8037833"/>
              <a:gd name="connsiteY111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1012958 w 8037833"/>
              <a:gd name="connsiteY95" fmla="*/ 3779206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445444 w 8037833"/>
              <a:gd name="connsiteY101" fmla="*/ 3764831 h 3784177"/>
              <a:gd name="connsiteX102" fmla="*/ 393295 w 8037833"/>
              <a:gd name="connsiteY102" fmla="*/ 3753097 h 3784177"/>
              <a:gd name="connsiteX103" fmla="*/ 339711 w 8037833"/>
              <a:gd name="connsiteY103" fmla="*/ 3718242 h 3784177"/>
              <a:gd name="connsiteX104" fmla="*/ 222239 w 8037833"/>
              <a:gd name="connsiteY104" fmla="*/ 3672335 h 3784177"/>
              <a:gd name="connsiteX105" fmla="*/ 163578 w 8037833"/>
              <a:gd name="connsiteY105" fmla="*/ 3656292 h 3784177"/>
              <a:gd name="connsiteX106" fmla="*/ 72220 w 8037833"/>
              <a:gd name="connsiteY106" fmla="*/ 3645272 h 3784177"/>
              <a:gd name="connsiteX107" fmla="*/ 44395 w 8037833"/>
              <a:gd name="connsiteY107" fmla="*/ 3639455 h 3784177"/>
              <a:gd name="connsiteX108" fmla="*/ 1962 w 8037833"/>
              <a:gd name="connsiteY108" fmla="*/ 3635948 h 3784177"/>
              <a:gd name="connsiteX109" fmla="*/ 0 w 8037833"/>
              <a:gd name="connsiteY109" fmla="*/ 3635261 h 3784177"/>
              <a:gd name="connsiteX110" fmla="*/ 0 w 8037833"/>
              <a:gd name="connsiteY11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1012958 w 8037833"/>
              <a:gd name="connsiteY95" fmla="*/ 3779206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445444 w 8037833"/>
              <a:gd name="connsiteY101" fmla="*/ 3764831 h 3784177"/>
              <a:gd name="connsiteX102" fmla="*/ 393295 w 8037833"/>
              <a:gd name="connsiteY102" fmla="*/ 3753097 h 3784177"/>
              <a:gd name="connsiteX103" fmla="*/ 339711 w 8037833"/>
              <a:gd name="connsiteY103" fmla="*/ 3718242 h 3784177"/>
              <a:gd name="connsiteX104" fmla="*/ 222239 w 8037833"/>
              <a:gd name="connsiteY104" fmla="*/ 3672335 h 3784177"/>
              <a:gd name="connsiteX105" fmla="*/ 163578 w 8037833"/>
              <a:gd name="connsiteY105" fmla="*/ 3656292 h 3784177"/>
              <a:gd name="connsiteX106" fmla="*/ 72220 w 8037833"/>
              <a:gd name="connsiteY106" fmla="*/ 3645272 h 3784177"/>
              <a:gd name="connsiteX107" fmla="*/ 44395 w 8037833"/>
              <a:gd name="connsiteY107" fmla="*/ 3639455 h 3784177"/>
              <a:gd name="connsiteX108" fmla="*/ 1962 w 8037833"/>
              <a:gd name="connsiteY108" fmla="*/ 3635948 h 3784177"/>
              <a:gd name="connsiteX109" fmla="*/ 0 w 8037833"/>
              <a:gd name="connsiteY109" fmla="*/ 3635261 h 3784177"/>
              <a:gd name="connsiteX110" fmla="*/ 0 w 8037833"/>
              <a:gd name="connsiteY11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1012958 w 8037833"/>
              <a:gd name="connsiteY95" fmla="*/ 3779206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393295 w 8037833"/>
              <a:gd name="connsiteY101" fmla="*/ 3753097 h 3784177"/>
              <a:gd name="connsiteX102" fmla="*/ 339711 w 8037833"/>
              <a:gd name="connsiteY102" fmla="*/ 3718242 h 3784177"/>
              <a:gd name="connsiteX103" fmla="*/ 222239 w 8037833"/>
              <a:gd name="connsiteY103" fmla="*/ 3672335 h 3784177"/>
              <a:gd name="connsiteX104" fmla="*/ 163578 w 8037833"/>
              <a:gd name="connsiteY104" fmla="*/ 3656292 h 3784177"/>
              <a:gd name="connsiteX105" fmla="*/ 72220 w 8037833"/>
              <a:gd name="connsiteY105" fmla="*/ 3645272 h 3784177"/>
              <a:gd name="connsiteX106" fmla="*/ 44395 w 8037833"/>
              <a:gd name="connsiteY106" fmla="*/ 3639455 h 3784177"/>
              <a:gd name="connsiteX107" fmla="*/ 1962 w 8037833"/>
              <a:gd name="connsiteY107" fmla="*/ 3635948 h 3784177"/>
              <a:gd name="connsiteX108" fmla="*/ 0 w 8037833"/>
              <a:gd name="connsiteY108" fmla="*/ 3635261 h 3784177"/>
              <a:gd name="connsiteX109" fmla="*/ 0 w 8037833"/>
              <a:gd name="connsiteY10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1012958 w 8037833"/>
              <a:gd name="connsiteY95" fmla="*/ 3779206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393295 w 8037833"/>
              <a:gd name="connsiteY101" fmla="*/ 3753097 h 3784177"/>
              <a:gd name="connsiteX102" fmla="*/ 339711 w 8037833"/>
              <a:gd name="connsiteY102" fmla="*/ 3718242 h 3784177"/>
              <a:gd name="connsiteX103" fmla="*/ 222239 w 8037833"/>
              <a:gd name="connsiteY103" fmla="*/ 3672335 h 3784177"/>
              <a:gd name="connsiteX104" fmla="*/ 163578 w 8037833"/>
              <a:gd name="connsiteY104" fmla="*/ 3656292 h 3784177"/>
              <a:gd name="connsiteX105" fmla="*/ 72220 w 8037833"/>
              <a:gd name="connsiteY105" fmla="*/ 3645272 h 3784177"/>
              <a:gd name="connsiteX106" fmla="*/ 44395 w 8037833"/>
              <a:gd name="connsiteY106" fmla="*/ 3639455 h 3784177"/>
              <a:gd name="connsiteX107" fmla="*/ 1962 w 8037833"/>
              <a:gd name="connsiteY107" fmla="*/ 3635948 h 3784177"/>
              <a:gd name="connsiteX108" fmla="*/ 0 w 8037833"/>
              <a:gd name="connsiteY108" fmla="*/ 3635261 h 3784177"/>
              <a:gd name="connsiteX109" fmla="*/ 0 w 8037833"/>
              <a:gd name="connsiteY10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989223 w 8037833"/>
              <a:gd name="connsiteY95" fmla="*/ 3770303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393295 w 8037833"/>
              <a:gd name="connsiteY101" fmla="*/ 3753097 h 3784177"/>
              <a:gd name="connsiteX102" fmla="*/ 339711 w 8037833"/>
              <a:gd name="connsiteY102" fmla="*/ 3718242 h 3784177"/>
              <a:gd name="connsiteX103" fmla="*/ 222239 w 8037833"/>
              <a:gd name="connsiteY103" fmla="*/ 3672335 h 3784177"/>
              <a:gd name="connsiteX104" fmla="*/ 163578 w 8037833"/>
              <a:gd name="connsiteY104" fmla="*/ 3656292 h 3784177"/>
              <a:gd name="connsiteX105" fmla="*/ 72220 w 8037833"/>
              <a:gd name="connsiteY105" fmla="*/ 3645272 h 3784177"/>
              <a:gd name="connsiteX106" fmla="*/ 44395 w 8037833"/>
              <a:gd name="connsiteY106" fmla="*/ 3639455 h 3784177"/>
              <a:gd name="connsiteX107" fmla="*/ 1962 w 8037833"/>
              <a:gd name="connsiteY107" fmla="*/ 3635948 h 3784177"/>
              <a:gd name="connsiteX108" fmla="*/ 0 w 8037833"/>
              <a:gd name="connsiteY108" fmla="*/ 3635261 h 3784177"/>
              <a:gd name="connsiteX109" fmla="*/ 0 w 8037833"/>
              <a:gd name="connsiteY10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989223 w 8037833"/>
              <a:gd name="connsiteY95" fmla="*/ 3770303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385384 w 8037833"/>
              <a:gd name="connsiteY101" fmla="*/ 3726388 h 3784177"/>
              <a:gd name="connsiteX102" fmla="*/ 339711 w 8037833"/>
              <a:gd name="connsiteY102" fmla="*/ 3718242 h 3784177"/>
              <a:gd name="connsiteX103" fmla="*/ 222239 w 8037833"/>
              <a:gd name="connsiteY103" fmla="*/ 3672335 h 3784177"/>
              <a:gd name="connsiteX104" fmla="*/ 163578 w 8037833"/>
              <a:gd name="connsiteY104" fmla="*/ 3656292 h 3784177"/>
              <a:gd name="connsiteX105" fmla="*/ 72220 w 8037833"/>
              <a:gd name="connsiteY105" fmla="*/ 3645272 h 3784177"/>
              <a:gd name="connsiteX106" fmla="*/ 44395 w 8037833"/>
              <a:gd name="connsiteY106" fmla="*/ 3639455 h 3784177"/>
              <a:gd name="connsiteX107" fmla="*/ 1962 w 8037833"/>
              <a:gd name="connsiteY107" fmla="*/ 3635948 h 3784177"/>
              <a:gd name="connsiteX108" fmla="*/ 0 w 8037833"/>
              <a:gd name="connsiteY108" fmla="*/ 3635261 h 3784177"/>
              <a:gd name="connsiteX109" fmla="*/ 0 w 8037833"/>
              <a:gd name="connsiteY10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504085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201632 w 8037833"/>
              <a:gd name="connsiteY45" fmla="*/ 3702602 h 3784177"/>
              <a:gd name="connsiteX46" fmla="*/ 4191289 w 8037833"/>
              <a:gd name="connsiteY46" fmla="*/ 3702380 h 3784177"/>
              <a:gd name="connsiteX47" fmla="*/ 4191039 w 8037833"/>
              <a:gd name="connsiteY47" fmla="*/ 3702831 h 3784177"/>
              <a:gd name="connsiteX48" fmla="*/ 4181340 w 8037833"/>
              <a:gd name="connsiteY48" fmla="*/ 3701729 h 3784177"/>
              <a:gd name="connsiteX49" fmla="*/ 4133816 w 8037833"/>
              <a:gd name="connsiteY49" fmla="*/ 3690565 h 3784177"/>
              <a:gd name="connsiteX50" fmla="*/ 4071732 w 8037833"/>
              <a:gd name="connsiteY50" fmla="*/ 3732513 h 3784177"/>
              <a:gd name="connsiteX51" fmla="*/ 4045924 w 8037833"/>
              <a:gd name="connsiteY51" fmla="*/ 3739404 h 3784177"/>
              <a:gd name="connsiteX52" fmla="*/ 4032171 w 8037833"/>
              <a:gd name="connsiteY52" fmla="*/ 3745523 h 3784177"/>
              <a:gd name="connsiteX53" fmla="*/ 4031335 w 8037833"/>
              <a:gd name="connsiteY53" fmla="*/ 3747479 h 3784177"/>
              <a:gd name="connsiteX54" fmla="*/ 3985774 w 8037833"/>
              <a:gd name="connsiteY54" fmla="*/ 3736547 h 3784177"/>
              <a:gd name="connsiteX55" fmla="*/ 3979769 w 8037833"/>
              <a:gd name="connsiteY55" fmla="*/ 3738769 h 3784177"/>
              <a:gd name="connsiteX56" fmla="*/ 3950014 w 8037833"/>
              <a:gd name="connsiteY56" fmla="*/ 3726942 h 3784177"/>
              <a:gd name="connsiteX57" fmla="*/ 3934671 w 8037833"/>
              <a:gd name="connsiteY57" fmla="*/ 3723339 h 3784177"/>
              <a:gd name="connsiteX58" fmla="*/ 3930274 w 8037833"/>
              <a:gd name="connsiteY58" fmla="*/ 3717148 h 3784177"/>
              <a:gd name="connsiteX59" fmla="*/ 3907660 w 8037833"/>
              <a:gd name="connsiteY59" fmla="*/ 3714456 h 3784177"/>
              <a:gd name="connsiteX60" fmla="*/ 3905087 w 8037833"/>
              <a:gd name="connsiteY60" fmla="*/ 3716098 h 3784177"/>
              <a:gd name="connsiteX61" fmla="*/ 3886347 w 8037833"/>
              <a:gd name="connsiteY61" fmla="*/ 3706620 h 3784177"/>
              <a:gd name="connsiteX62" fmla="*/ 3870533 w 8037833"/>
              <a:gd name="connsiteY62" fmla="*/ 3689905 h 3784177"/>
              <a:gd name="connsiteX63" fmla="*/ 3678563 w 8037833"/>
              <a:gd name="connsiteY63" fmla="*/ 3694486 h 3784177"/>
              <a:gd name="connsiteX64" fmla="*/ 3524121 w 8037833"/>
              <a:gd name="connsiteY64" fmla="*/ 3642736 h 3784177"/>
              <a:gd name="connsiteX65" fmla="*/ 3373519 w 8037833"/>
              <a:gd name="connsiteY65" fmla="*/ 3665785 h 3784177"/>
              <a:gd name="connsiteX66" fmla="*/ 3114267 w 8037833"/>
              <a:gd name="connsiteY66" fmla="*/ 3638983 h 3784177"/>
              <a:gd name="connsiteX67" fmla="*/ 2989722 w 8037833"/>
              <a:gd name="connsiteY67" fmla="*/ 3623230 h 3784177"/>
              <a:gd name="connsiteX68" fmla="*/ 2965734 w 8037833"/>
              <a:gd name="connsiteY68" fmla="*/ 3635676 h 3784177"/>
              <a:gd name="connsiteX69" fmla="*/ 2961603 w 8037833"/>
              <a:gd name="connsiteY69" fmla="*/ 3638221 h 3784177"/>
              <a:gd name="connsiteX70" fmla="*/ 2944959 w 8037833"/>
              <a:gd name="connsiteY70" fmla="*/ 3639723 h 3784177"/>
              <a:gd name="connsiteX71" fmla="*/ 2940402 w 8037833"/>
              <a:gd name="connsiteY71" fmla="*/ 3651000 h 3784177"/>
              <a:gd name="connsiteX72" fmla="*/ 2915449 w 8037833"/>
              <a:gd name="connsiteY72" fmla="*/ 3661039 h 3784177"/>
              <a:gd name="connsiteX73" fmla="*/ 2884777 w 8037833"/>
              <a:gd name="connsiteY73" fmla="*/ 3660775 h 3784177"/>
              <a:gd name="connsiteX74" fmla="*/ 2739034 w 8037833"/>
              <a:gd name="connsiteY74" fmla="*/ 3647396 h 3784177"/>
              <a:gd name="connsiteX75" fmla="*/ 2651827 w 8037833"/>
              <a:gd name="connsiteY75" fmla="*/ 3646306 h 3784177"/>
              <a:gd name="connsiteX76" fmla="*/ 2618680 w 8037833"/>
              <a:gd name="connsiteY76" fmla="*/ 3656755 h 3784177"/>
              <a:gd name="connsiteX77" fmla="*/ 2572404 w 8037833"/>
              <a:gd name="connsiteY77" fmla="*/ 3664043 h 3784177"/>
              <a:gd name="connsiteX78" fmla="*/ 2423704 w 8037833"/>
              <a:gd name="connsiteY78" fmla="*/ 3658079 h 3784177"/>
              <a:gd name="connsiteX79" fmla="*/ 2301172 w 8037833"/>
              <a:gd name="connsiteY79" fmla="*/ 3663053 h 3784177"/>
              <a:gd name="connsiteX80" fmla="*/ 2238966 w 8037833"/>
              <a:gd name="connsiteY80" fmla="*/ 3668777 h 3784177"/>
              <a:gd name="connsiteX81" fmla="*/ 2082844 w 8037833"/>
              <a:gd name="connsiteY81" fmla="*/ 3631994 h 3784177"/>
              <a:gd name="connsiteX82" fmla="*/ 1938480 w 8037833"/>
              <a:gd name="connsiteY82" fmla="*/ 3601439 h 3784177"/>
              <a:gd name="connsiteX83" fmla="*/ 1900166 w 8037833"/>
              <a:gd name="connsiteY83" fmla="*/ 3609358 h 3784177"/>
              <a:gd name="connsiteX84" fmla="*/ 1787830 w 8037833"/>
              <a:gd name="connsiteY84" fmla="*/ 3633173 h 3784177"/>
              <a:gd name="connsiteX85" fmla="*/ 1734224 w 8037833"/>
              <a:gd name="connsiteY85" fmla="*/ 3655593 h 3784177"/>
              <a:gd name="connsiteX86" fmla="*/ 1664576 w 8037833"/>
              <a:gd name="connsiteY86" fmla="*/ 3638572 h 3784177"/>
              <a:gd name="connsiteX87" fmla="*/ 1577459 w 8037833"/>
              <a:gd name="connsiteY87" fmla="*/ 3658824 h 3784177"/>
              <a:gd name="connsiteX88" fmla="*/ 1527269 w 8037833"/>
              <a:gd name="connsiteY88" fmla="*/ 3663088 h 3784177"/>
              <a:gd name="connsiteX89" fmla="*/ 1390118 w 8037833"/>
              <a:gd name="connsiteY89" fmla="*/ 3682789 h 3784177"/>
              <a:gd name="connsiteX90" fmla="*/ 1252698 w 8037833"/>
              <a:gd name="connsiteY90" fmla="*/ 3708662 h 3784177"/>
              <a:gd name="connsiteX91" fmla="*/ 1171039 w 8037833"/>
              <a:gd name="connsiteY91" fmla="*/ 3758642 h 3784177"/>
              <a:gd name="connsiteX92" fmla="*/ 1058106 w 8037833"/>
              <a:gd name="connsiteY92" fmla="*/ 3776166 h 3784177"/>
              <a:gd name="connsiteX93" fmla="*/ 1039167 w 8037833"/>
              <a:gd name="connsiteY93" fmla="*/ 3784177 h 3784177"/>
              <a:gd name="connsiteX94" fmla="*/ 989223 w 8037833"/>
              <a:gd name="connsiteY94" fmla="*/ 3770303 h 3784177"/>
              <a:gd name="connsiteX95" fmla="*/ 907906 w 8037833"/>
              <a:gd name="connsiteY95" fmla="*/ 3757678 h 3784177"/>
              <a:gd name="connsiteX96" fmla="*/ 825226 w 8037833"/>
              <a:gd name="connsiteY96" fmla="*/ 3726369 h 3784177"/>
              <a:gd name="connsiteX97" fmla="*/ 722264 w 8037833"/>
              <a:gd name="connsiteY97" fmla="*/ 3747612 h 3784177"/>
              <a:gd name="connsiteX98" fmla="*/ 659460 w 8037833"/>
              <a:gd name="connsiteY98" fmla="*/ 3740429 h 3784177"/>
              <a:gd name="connsiteX99" fmla="*/ 556552 w 8037833"/>
              <a:gd name="connsiteY99" fmla="*/ 3739124 h 3784177"/>
              <a:gd name="connsiteX100" fmla="*/ 385384 w 8037833"/>
              <a:gd name="connsiteY100" fmla="*/ 3726388 h 3784177"/>
              <a:gd name="connsiteX101" fmla="*/ 339711 w 8037833"/>
              <a:gd name="connsiteY101" fmla="*/ 3718242 h 3784177"/>
              <a:gd name="connsiteX102" fmla="*/ 222239 w 8037833"/>
              <a:gd name="connsiteY102" fmla="*/ 3672335 h 3784177"/>
              <a:gd name="connsiteX103" fmla="*/ 163578 w 8037833"/>
              <a:gd name="connsiteY103" fmla="*/ 3656292 h 3784177"/>
              <a:gd name="connsiteX104" fmla="*/ 72220 w 8037833"/>
              <a:gd name="connsiteY104" fmla="*/ 3645272 h 3784177"/>
              <a:gd name="connsiteX105" fmla="*/ 44395 w 8037833"/>
              <a:gd name="connsiteY105" fmla="*/ 3639455 h 3784177"/>
              <a:gd name="connsiteX106" fmla="*/ 1962 w 8037833"/>
              <a:gd name="connsiteY106" fmla="*/ 3635948 h 3784177"/>
              <a:gd name="connsiteX107" fmla="*/ 0 w 8037833"/>
              <a:gd name="connsiteY107" fmla="*/ 3635261 h 3784177"/>
              <a:gd name="connsiteX108" fmla="*/ 0 w 8037833"/>
              <a:gd name="connsiteY10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201632 w 8037833"/>
              <a:gd name="connsiteY45" fmla="*/ 3702602 h 3784177"/>
              <a:gd name="connsiteX46" fmla="*/ 4191289 w 8037833"/>
              <a:gd name="connsiteY46" fmla="*/ 3702380 h 3784177"/>
              <a:gd name="connsiteX47" fmla="*/ 4191039 w 8037833"/>
              <a:gd name="connsiteY47" fmla="*/ 3702831 h 3784177"/>
              <a:gd name="connsiteX48" fmla="*/ 4181340 w 8037833"/>
              <a:gd name="connsiteY48" fmla="*/ 3701729 h 3784177"/>
              <a:gd name="connsiteX49" fmla="*/ 4133816 w 8037833"/>
              <a:gd name="connsiteY49" fmla="*/ 3690565 h 3784177"/>
              <a:gd name="connsiteX50" fmla="*/ 4071732 w 8037833"/>
              <a:gd name="connsiteY50" fmla="*/ 3732513 h 3784177"/>
              <a:gd name="connsiteX51" fmla="*/ 4045924 w 8037833"/>
              <a:gd name="connsiteY51" fmla="*/ 3739404 h 3784177"/>
              <a:gd name="connsiteX52" fmla="*/ 4032171 w 8037833"/>
              <a:gd name="connsiteY52" fmla="*/ 3745523 h 3784177"/>
              <a:gd name="connsiteX53" fmla="*/ 4031335 w 8037833"/>
              <a:gd name="connsiteY53" fmla="*/ 3747479 h 3784177"/>
              <a:gd name="connsiteX54" fmla="*/ 3985774 w 8037833"/>
              <a:gd name="connsiteY54" fmla="*/ 3736547 h 3784177"/>
              <a:gd name="connsiteX55" fmla="*/ 3979769 w 8037833"/>
              <a:gd name="connsiteY55" fmla="*/ 3738769 h 3784177"/>
              <a:gd name="connsiteX56" fmla="*/ 3950014 w 8037833"/>
              <a:gd name="connsiteY56" fmla="*/ 3726942 h 3784177"/>
              <a:gd name="connsiteX57" fmla="*/ 3934671 w 8037833"/>
              <a:gd name="connsiteY57" fmla="*/ 3723339 h 3784177"/>
              <a:gd name="connsiteX58" fmla="*/ 3930274 w 8037833"/>
              <a:gd name="connsiteY58" fmla="*/ 3717148 h 3784177"/>
              <a:gd name="connsiteX59" fmla="*/ 3907660 w 8037833"/>
              <a:gd name="connsiteY59" fmla="*/ 3714456 h 3784177"/>
              <a:gd name="connsiteX60" fmla="*/ 3905087 w 8037833"/>
              <a:gd name="connsiteY60" fmla="*/ 3716098 h 3784177"/>
              <a:gd name="connsiteX61" fmla="*/ 3886347 w 8037833"/>
              <a:gd name="connsiteY61" fmla="*/ 3706620 h 3784177"/>
              <a:gd name="connsiteX62" fmla="*/ 3870533 w 8037833"/>
              <a:gd name="connsiteY62" fmla="*/ 3689905 h 3784177"/>
              <a:gd name="connsiteX63" fmla="*/ 3678563 w 8037833"/>
              <a:gd name="connsiteY63" fmla="*/ 3694486 h 3784177"/>
              <a:gd name="connsiteX64" fmla="*/ 3524121 w 8037833"/>
              <a:gd name="connsiteY64" fmla="*/ 3642736 h 3784177"/>
              <a:gd name="connsiteX65" fmla="*/ 3373519 w 8037833"/>
              <a:gd name="connsiteY65" fmla="*/ 3665785 h 3784177"/>
              <a:gd name="connsiteX66" fmla="*/ 3114267 w 8037833"/>
              <a:gd name="connsiteY66" fmla="*/ 3638983 h 3784177"/>
              <a:gd name="connsiteX67" fmla="*/ 2989722 w 8037833"/>
              <a:gd name="connsiteY67" fmla="*/ 3623230 h 3784177"/>
              <a:gd name="connsiteX68" fmla="*/ 2965734 w 8037833"/>
              <a:gd name="connsiteY68" fmla="*/ 3635676 h 3784177"/>
              <a:gd name="connsiteX69" fmla="*/ 2961603 w 8037833"/>
              <a:gd name="connsiteY69" fmla="*/ 3638221 h 3784177"/>
              <a:gd name="connsiteX70" fmla="*/ 2944959 w 8037833"/>
              <a:gd name="connsiteY70" fmla="*/ 3639723 h 3784177"/>
              <a:gd name="connsiteX71" fmla="*/ 2940402 w 8037833"/>
              <a:gd name="connsiteY71" fmla="*/ 3651000 h 3784177"/>
              <a:gd name="connsiteX72" fmla="*/ 2915449 w 8037833"/>
              <a:gd name="connsiteY72" fmla="*/ 3661039 h 3784177"/>
              <a:gd name="connsiteX73" fmla="*/ 2884777 w 8037833"/>
              <a:gd name="connsiteY73" fmla="*/ 3660775 h 3784177"/>
              <a:gd name="connsiteX74" fmla="*/ 2739034 w 8037833"/>
              <a:gd name="connsiteY74" fmla="*/ 3647396 h 3784177"/>
              <a:gd name="connsiteX75" fmla="*/ 2651827 w 8037833"/>
              <a:gd name="connsiteY75" fmla="*/ 3646306 h 3784177"/>
              <a:gd name="connsiteX76" fmla="*/ 2618680 w 8037833"/>
              <a:gd name="connsiteY76" fmla="*/ 3656755 h 3784177"/>
              <a:gd name="connsiteX77" fmla="*/ 2572404 w 8037833"/>
              <a:gd name="connsiteY77" fmla="*/ 3664043 h 3784177"/>
              <a:gd name="connsiteX78" fmla="*/ 2423704 w 8037833"/>
              <a:gd name="connsiteY78" fmla="*/ 3658079 h 3784177"/>
              <a:gd name="connsiteX79" fmla="*/ 2301172 w 8037833"/>
              <a:gd name="connsiteY79" fmla="*/ 3663053 h 3784177"/>
              <a:gd name="connsiteX80" fmla="*/ 2238966 w 8037833"/>
              <a:gd name="connsiteY80" fmla="*/ 3668777 h 3784177"/>
              <a:gd name="connsiteX81" fmla="*/ 2082844 w 8037833"/>
              <a:gd name="connsiteY81" fmla="*/ 3631994 h 3784177"/>
              <a:gd name="connsiteX82" fmla="*/ 1938480 w 8037833"/>
              <a:gd name="connsiteY82" fmla="*/ 3601439 h 3784177"/>
              <a:gd name="connsiteX83" fmla="*/ 1900166 w 8037833"/>
              <a:gd name="connsiteY83" fmla="*/ 3609358 h 3784177"/>
              <a:gd name="connsiteX84" fmla="*/ 1787830 w 8037833"/>
              <a:gd name="connsiteY84" fmla="*/ 3633173 h 3784177"/>
              <a:gd name="connsiteX85" fmla="*/ 1734224 w 8037833"/>
              <a:gd name="connsiteY85" fmla="*/ 3655593 h 3784177"/>
              <a:gd name="connsiteX86" fmla="*/ 1664576 w 8037833"/>
              <a:gd name="connsiteY86" fmla="*/ 3638572 h 3784177"/>
              <a:gd name="connsiteX87" fmla="*/ 1577459 w 8037833"/>
              <a:gd name="connsiteY87" fmla="*/ 3658824 h 3784177"/>
              <a:gd name="connsiteX88" fmla="*/ 1527269 w 8037833"/>
              <a:gd name="connsiteY88" fmla="*/ 3663088 h 3784177"/>
              <a:gd name="connsiteX89" fmla="*/ 1390118 w 8037833"/>
              <a:gd name="connsiteY89" fmla="*/ 3682789 h 3784177"/>
              <a:gd name="connsiteX90" fmla="*/ 1252698 w 8037833"/>
              <a:gd name="connsiteY90" fmla="*/ 3708662 h 3784177"/>
              <a:gd name="connsiteX91" fmla="*/ 1171039 w 8037833"/>
              <a:gd name="connsiteY91" fmla="*/ 3758642 h 3784177"/>
              <a:gd name="connsiteX92" fmla="*/ 1058106 w 8037833"/>
              <a:gd name="connsiteY92" fmla="*/ 3776166 h 3784177"/>
              <a:gd name="connsiteX93" fmla="*/ 1039167 w 8037833"/>
              <a:gd name="connsiteY93" fmla="*/ 3784177 h 3784177"/>
              <a:gd name="connsiteX94" fmla="*/ 989223 w 8037833"/>
              <a:gd name="connsiteY94" fmla="*/ 3770303 h 3784177"/>
              <a:gd name="connsiteX95" fmla="*/ 907906 w 8037833"/>
              <a:gd name="connsiteY95" fmla="*/ 3757678 h 3784177"/>
              <a:gd name="connsiteX96" fmla="*/ 825226 w 8037833"/>
              <a:gd name="connsiteY96" fmla="*/ 3726369 h 3784177"/>
              <a:gd name="connsiteX97" fmla="*/ 722264 w 8037833"/>
              <a:gd name="connsiteY97" fmla="*/ 3747612 h 3784177"/>
              <a:gd name="connsiteX98" fmla="*/ 659460 w 8037833"/>
              <a:gd name="connsiteY98" fmla="*/ 3740429 h 3784177"/>
              <a:gd name="connsiteX99" fmla="*/ 556552 w 8037833"/>
              <a:gd name="connsiteY99" fmla="*/ 3739124 h 3784177"/>
              <a:gd name="connsiteX100" fmla="*/ 385384 w 8037833"/>
              <a:gd name="connsiteY100" fmla="*/ 3726388 h 3784177"/>
              <a:gd name="connsiteX101" fmla="*/ 339711 w 8037833"/>
              <a:gd name="connsiteY101" fmla="*/ 3718242 h 3784177"/>
              <a:gd name="connsiteX102" fmla="*/ 222239 w 8037833"/>
              <a:gd name="connsiteY102" fmla="*/ 3672335 h 3784177"/>
              <a:gd name="connsiteX103" fmla="*/ 163578 w 8037833"/>
              <a:gd name="connsiteY103" fmla="*/ 3656292 h 3784177"/>
              <a:gd name="connsiteX104" fmla="*/ 72220 w 8037833"/>
              <a:gd name="connsiteY104" fmla="*/ 3645272 h 3784177"/>
              <a:gd name="connsiteX105" fmla="*/ 44395 w 8037833"/>
              <a:gd name="connsiteY105" fmla="*/ 3639455 h 3784177"/>
              <a:gd name="connsiteX106" fmla="*/ 1962 w 8037833"/>
              <a:gd name="connsiteY106" fmla="*/ 3635948 h 3784177"/>
              <a:gd name="connsiteX107" fmla="*/ 0 w 8037833"/>
              <a:gd name="connsiteY107" fmla="*/ 3635261 h 3784177"/>
              <a:gd name="connsiteX108" fmla="*/ 0 w 8037833"/>
              <a:gd name="connsiteY10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201632 w 8037833"/>
              <a:gd name="connsiteY45" fmla="*/ 3702602 h 3784177"/>
              <a:gd name="connsiteX46" fmla="*/ 4191289 w 8037833"/>
              <a:gd name="connsiteY46" fmla="*/ 3702380 h 3784177"/>
              <a:gd name="connsiteX47" fmla="*/ 4191039 w 8037833"/>
              <a:gd name="connsiteY47" fmla="*/ 3702831 h 3784177"/>
              <a:gd name="connsiteX48" fmla="*/ 4181340 w 8037833"/>
              <a:gd name="connsiteY48" fmla="*/ 3701729 h 3784177"/>
              <a:gd name="connsiteX49" fmla="*/ 4133816 w 8037833"/>
              <a:gd name="connsiteY49" fmla="*/ 3690565 h 3784177"/>
              <a:gd name="connsiteX50" fmla="*/ 4071732 w 8037833"/>
              <a:gd name="connsiteY50" fmla="*/ 3732513 h 3784177"/>
              <a:gd name="connsiteX51" fmla="*/ 4045924 w 8037833"/>
              <a:gd name="connsiteY51" fmla="*/ 3739404 h 3784177"/>
              <a:gd name="connsiteX52" fmla="*/ 4032171 w 8037833"/>
              <a:gd name="connsiteY52" fmla="*/ 3745523 h 3784177"/>
              <a:gd name="connsiteX53" fmla="*/ 4031335 w 8037833"/>
              <a:gd name="connsiteY53" fmla="*/ 3747479 h 3784177"/>
              <a:gd name="connsiteX54" fmla="*/ 3985774 w 8037833"/>
              <a:gd name="connsiteY54" fmla="*/ 3736547 h 3784177"/>
              <a:gd name="connsiteX55" fmla="*/ 3979769 w 8037833"/>
              <a:gd name="connsiteY55" fmla="*/ 3738769 h 3784177"/>
              <a:gd name="connsiteX56" fmla="*/ 3950014 w 8037833"/>
              <a:gd name="connsiteY56" fmla="*/ 3726942 h 3784177"/>
              <a:gd name="connsiteX57" fmla="*/ 3934671 w 8037833"/>
              <a:gd name="connsiteY57" fmla="*/ 3723339 h 3784177"/>
              <a:gd name="connsiteX58" fmla="*/ 3930274 w 8037833"/>
              <a:gd name="connsiteY58" fmla="*/ 3717148 h 3784177"/>
              <a:gd name="connsiteX59" fmla="*/ 3907660 w 8037833"/>
              <a:gd name="connsiteY59" fmla="*/ 3714456 h 3784177"/>
              <a:gd name="connsiteX60" fmla="*/ 3905087 w 8037833"/>
              <a:gd name="connsiteY60" fmla="*/ 3716098 h 3784177"/>
              <a:gd name="connsiteX61" fmla="*/ 3886347 w 8037833"/>
              <a:gd name="connsiteY61" fmla="*/ 3706620 h 3784177"/>
              <a:gd name="connsiteX62" fmla="*/ 3870533 w 8037833"/>
              <a:gd name="connsiteY62" fmla="*/ 3689905 h 3784177"/>
              <a:gd name="connsiteX63" fmla="*/ 3678563 w 8037833"/>
              <a:gd name="connsiteY63" fmla="*/ 3694486 h 3784177"/>
              <a:gd name="connsiteX64" fmla="*/ 3524121 w 8037833"/>
              <a:gd name="connsiteY64" fmla="*/ 3642736 h 3784177"/>
              <a:gd name="connsiteX65" fmla="*/ 3373519 w 8037833"/>
              <a:gd name="connsiteY65" fmla="*/ 3665785 h 3784177"/>
              <a:gd name="connsiteX66" fmla="*/ 3114267 w 8037833"/>
              <a:gd name="connsiteY66" fmla="*/ 3638983 h 3784177"/>
              <a:gd name="connsiteX67" fmla="*/ 2989722 w 8037833"/>
              <a:gd name="connsiteY67" fmla="*/ 3623230 h 3784177"/>
              <a:gd name="connsiteX68" fmla="*/ 2965734 w 8037833"/>
              <a:gd name="connsiteY68" fmla="*/ 3635676 h 3784177"/>
              <a:gd name="connsiteX69" fmla="*/ 2961603 w 8037833"/>
              <a:gd name="connsiteY69" fmla="*/ 3638221 h 3784177"/>
              <a:gd name="connsiteX70" fmla="*/ 2944959 w 8037833"/>
              <a:gd name="connsiteY70" fmla="*/ 3639723 h 3784177"/>
              <a:gd name="connsiteX71" fmla="*/ 2940402 w 8037833"/>
              <a:gd name="connsiteY71" fmla="*/ 3651000 h 3784177"/>
              <a:gd name="connsiteX72" fmla="*/ 2915449 w 8037833"/>
              <a:gd name="connsiteY72" fmla="*/ 3661039 h 3784177"/>
              <a:gd name="connsiteX73" fmla="*/ 2884777 w 8037833"/>
              <a:gd name="connsiteY73" fmla="*/ 3660775 h 3784177"/>
              <a:gd name="connsiteX74" fmla="*/ 2739034 w 8037833"/>
              <a:gd name="connsiteY74" fmla="*/ 3647396 h 3784177"/>
              <a:gd name="connsiteX75" fmla="*/ 2651827 w 8037833"/>
              <a:gd name="connsiteY75" fmla="*/ 3646306 h 3784177"/>
              <a:gd name="connsiteX76" fmla="*/ 2618680 w 8037833"/>
              <a:gd name="connsiteY76" fmla="*/ 3656755 h 3784177"/>
              <a:gd name="connsiteX77" fmla="*/ 2572404 w 8037833"/>
              <a:gd name="connsiteY77" fmla="*/ 3664043 h 3784177"/>
              <a:gd name="connsiteX78" fmla="*/ 2423704 w 8037833"/>
              <a:gd name="connsiteY78" fmla="*/ 3658079 h 3784177"/>
              <a:gd name="connsiteX79" fmla="*/ 2301172 w 8037833"/>
              <a:gd name="connsiteY79" fmla="*/ 3663053 h 3784177"/>
              <a:gd name="connsiteX80" fmla="*/ 2238966 w 8037833"/>
              <a:gd name="connsiteY80" fmla="*/ 3668777 h 3784177"/>
              <a:gd name="connsiteX81" fmla="*/ 2082844 w 8037833"/>
              <a:gd name="connsiteY81" fmla="*/ 3631994 h 3784177"/>
              <a:gd name="connsiteX82" fmla="*/ 1938480 w 8037833"/>
              <a:gd name="connsiteY82" fmla="*/ 3601439 h 3784177"/>
              <a:gd name="connsiteX83" fmla="*/ 1900166 w 8037833"/>
              <a:gd name="connsiteY83" fmla="*/ 3609358 h 3784177"/>
              <a:gd name="connsiteX84" fmla="*/ 1787830 w 8037833"/>
              <a:gd name="connsiteY84" fmla="*/ 3633173 h 3784177"/>
              <a:gd name="connsiteX85" fmla="*/ 1734224 w 8037833"/>
              <a:gd name="connsiteY85" fmla="*/ 3655593 h 3784177"/>
              <a:gd name="connsiteX86" fmla="*/ 1664576 w 8037833"/>
              <a:gd name="connsiteY86" fmla="*/ 3638572 h 3784177"/>
              <a:gd name="connsiteX87" fmla="*/ 1577459 w 8037833"/>
              <a:gd name="connsiteY87" fmla="*/ 3658824 h 3784177"/>
              <a:gd name="connsiteX88" fmla="*/ 1527269 w 8037833"/>
              <a:gd name="connsiteY88" fmla="*/ 3663088 h 3784177"/>
              <a:gd name="connsiteX89" fmla="*/ 1390118 w 8037833"/>
              <a:gd name="connsiteY89" fmla="*/ 3682789 h 3784177"/>
              <a:gd name="connsiteX90" fmla="*/ 1252698 w 8037833"/>
              <a:gd name="connsiteY90" fmla="*/ 3708662 h 3784177"/>
              <a:gd name="connsiteX91" fmla="*/ 1171039 w 8037833"/>
              <a:gd name="connsiteY91" fmla="*/ 3758642 h 3784177"/>
              <a:gd name="connsiteX92" fmla="*/ 1058106 w 8037833"/>
              <a:gd name="connsiteY92" fmla="*/ 3776166 h 3784177"/>
              <a:gd name="connsiteX93" fmla="*/ 1039167 w 8037833"/>
              <a:gd name="connsiteY93" fmla="*/ 3784177 h 3784177"/>
              <a:gd name="connsiteX94" fmla="*/ 989223 w 8037833"/>
              <a:gd name="connsiteY94" fmla="*/ 3770303 h 3784177"/>
              <a:gd name="connsiteX95" fmla="*/ 907906 w 8037833"/>
              <a:gd name="connsiteY95" fmla="*/ 3757678 h 3784177"/>
              <a:gd name="connsiteX96" fmla="*/ 825226 w 8037833"/>
              <a:gd name="connsiteY96" fmla="*/ 3726369 h 3784177"/>
              <a:gd name="connsiteX97" fmla="*/ 722264 w 8037833"/>
              <a:gd name="connsiteY97" fmla="*/ 3747612 h 3784177"/>
              <a:gd name="connsiteX98" fmla="*/ 659460 w 8037833"/>
              <a:gd name="connsiteY98" fmla="*/ 3740429 h 3784177"/>
              <a:gd name="connsiteX99" fmla="*/ 556552 w 8037833"/>
              <a:gd name="connsiteY99" fmla="*/ 3739124 h 3784177"/>
              <a:gd name="connsiteX100" fmla="*/ 385384 w 8037833"/>
              <a:gd name="connsiteY100" fmla="*/ 3726388 h 3784177"/>
              <a:gd name="connsiteX101" fmla="*/ 339711 w 8037833"/>
              <a:gd name="connsiteY101" fmla="*/ 3718242 h 3784177"/>
              <a:gd name="connsiteX102" fmla="*/ 222239 w 8037833"/>
              <a:gd name="connsiteY102" fmla="*/ 3672335 h 3784177"/>
              <a:gd name="connsiteX103" fmla="*/ 163578 w 8037833"/>
              <a:gd name="connsiteY103" fmla="*/ 3656292 h 3784177"/>
              <a:gd name="connsiteX104" fmla="*/ 72220 w 8037833"/>
              <a:gd name="connsiteY104" fmla="*/ 3645272 h 3784177"/>
              <a:gd name="connsiteX105" fmla="*/ 44395 w 8037833"/>
              <a:gd name="connsiteY105" fmla="*/ 3639455 h 3784177"/>
              <a:gd name="connsiteX106" fmla="*/ 1962 w 8037833"/>
              <a:gd name="connsiteY106" fmla="*/ 3635948 h 3784177"/>
              <a:gd name="connsiteX107" fmla="*/ 0 w 8037833"/>
              <a:gd name="connsiteY107" fmla="*/ 3635261 h 3784177"/>
              <a:gd name="connsiteX108" fmla="*/ 0 w 8037833"/>
              <a:gd name="connsiteY10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201632 w 8037833"/>
              <a:gd name="connsiteY45" fmla="*/ 3702602 h 3784177"/>
              <a:gd name="connsiteX46" fmla="*/ 4191289 w 8037833"/>
              <a:gd name="connsiteY46" fmla="*/ 3702380 h 3784177"/>
              <a:gd name="connsiteX47" fmla="*/ 4191039 w 8037833"/>
              <a:gd name="connsiteY47" fmla="*/ 3702831 h 3784177"/>
              <a:gd name="connsiteX48" fmla="*/ 4181340 w 8037833"/>
              <a:gd name="connsiteY48" fmla="*/ 3701729 h 3784177"/>
              <a:gd name="connsiteX49" fmla="*/ 4133816 w 8037833"/>
              <a:gd name="connsiteY49" fmla="*/ 3690565 h 3784177"/>
              <a:gd name="connsiteX50" fmla="*/ 4071732 w 8037833"/>
              <a:gd name="connsiteY50" fmla="*/ 3732513 h 3784177"/>
              <a:gd name="connsiteX51" fmla="*/ 4045924 w 8037833"/>
              <a:gd name="connsiteY51" fmla="*/ 3739404 h 3784177"/>
              <a:gd name="connsiteX52" fmla="*/ 4032171 w 8037833"/>
              <a:gd name="connsiteY52" fmla="*/ 3745523 h 3784177"/>
              <a:gd name="connsiteX53" fmla="*/ 4031335 w 8037833"/>
              <a:gd name="connsiteY53" fmla="*/ 3747479 h 3784177"/>
              <a:gd name="connsiteX54" fmla="*/ 3985774 w 8037833"/>
              <a:gd name="connsiteY54" fmla="*/ 3736547 h 3784177"/>
              <a:gd name="connsiteX55" fmla="*/ 3979769 w 8037833"/>
              <a:gd name="connsiteY55" fmla="*/ 3738769 h 3784177"/>
              <a:gd name="connsiteX56" fmla="*/ 3950014 w 8037833"/>
              <a:gd name="connsiteY56" fmla="*/ 3726942 h 3784177"/>
              <a:gd name="connsiteX57" fmla="*/ 3934671 w 8037833"/>
              <a:gd name="connsiteY57" fmla="*/ 3723339 h 3784177"/>
              <a:gd name="connsiteX58" fmla="*/ 3930274 w 8037833"/>
              <a:gd name="connsiteY58" fmla="*/ 3717148 h 3784177"/>
              <a:gd name="connsiteX59" fmla="*/ 3907660 w 8037833"/>
              <a:gd name="connsiteY59" fmla="*/ 3714456 h 3784177"/>
              <a:gd name="connsiteX60" fmla="*/ 3905087 w 8037833"/>
              <a:gd name="connsiteY60" fmla="*/ 3716098 h 3784177"/>
              <a:gd name="connsiteX61" fmla="*/ 3886347 w 8037833"/>
              <a:gd name="connsiteY61" fmla="*/ 3706620 h 3784177"/>
              <a:gd name="connsiteX62" fmla="*/ 3870533 w 8037833"/>
              <a:gd name="connsiteY62" fmla="*/ 3689905 h 3784177"/>
              <a:gd name="connsiteX63" fmla="*/ 3678563 w 8037833"/>
              <a:gd name="connsiteY63" fmla="*/ 3694486 h 3784177"/>
              <a:gd name="connsiteX64" fmla="*/ 3524121 w 8037833"/>
              <a:gd name="connsiteY64" fmla="*/ 3642736 h 3784177"/>
              <a:gd name="connsiteX65" fmla="*/ 3373519 w 8037833"/>
              <a:gd name="connsiteY65" fmla="*/ 3665785 h 3784177"/>
              <a:gd name="connsiteX66" fmla="*/ 3114267 w 8037833"/>
              <a:gd name="connsiteY66" fmla="*/ 3638983 h 3784177"/>
              <a:gd name="connsiteX67" fmla="*/ 2989722 w 8037833"/>
              <a:gd name="connsiteY67" fmla="*/ 3623230 h 3784177"/>
              <a:gd name="connsiteX68" fmla="*/ 2965734 w 8037833"/>
              <a:gd name="connsiteY68" fmla="*/ 3635676 h 3784177"/>
              <a:gd name="connsiteX69" fmla="*/ 2961603 w 8037833"/>
              <a:gd name="connsiteY69" fmla="*/ 3638221 h 3784177"/>
              <a:gd name="connsiteX70" fmla="*/ 2944959 w 8037833"/>
              <a:gd name="connsiteY70" fmla="*/ 3639723 h 3784177"/>
              <a:gd name="connsiteX71" fmla="*/ 2940402 w 8037833"/>
              <a:gd name="connsiteY71" fmla="*/ 3651000 h 3784177"/>
              <a:gd name="connsiteX72" fmla="*/ 2884777 w 8037833"/>
              <a:gd name="connsiteY72" fmla="*/ 3660775 h 3784177"/>
              <a:gd name="connsiteX73" fmla="*/ 2739034 w 8037833"/>
              <a:gd name="connsiteY73" fmla="*/ 3647396 h 3784177"/>
              <a:gd name="connsiteX74" fmla="*/ 2651827 w 8037833"/>
              <a:gd name="connsiteY74" fmla="*/ 3646306 h 3784177"/>
              <a:gd name="connsiteX75" fmla="*/ 2618680 w 8037833"/>
              <a:gd name="connsiteY75" fmla="*/ 3656755 h 3784177"/>
              <a:gd name="connsiteX76" fmla="*/ 2572404 w 8037833"/>
              <a:gd name="connsiteY76" fmla="*/ 3664043 h 3784177"/>
              <a:gd name="connsiteX77" fmla="*/ 2423704 w 8037833"/>
              <a:gd name="connsiteY77" fmla="*/ 3658079 h 3784177"/>
              <a:gd name="connsiteX78" fmla="*/ 2301172 w 8037833"/>
              <a:gd name="connsiteY78" fmla="*/ 3663053 h 3784177"/>
              <a:gd name="connsiteX79" fmla="*/ 2238966 w 8037833"/>
              <a:gd name="connsiteY79" fmla="*/ 3668777 h 3784177"/>
              <a:gd name="connsiteX80" fmla="*/ 2082844 w 8037833"/>
              <a:gd name="connsiteY80" fmla="*/ 3631994 h 3784177"/>
              <a:gd name="connsiteX81" fmla="*/ 1938480 w 8037833"/>
              <a:gd name="connsiteY81" fmla="*/ 3601439 h 3784177"/>
              <a:gd name="connsiteX82" fmla="*/ 1900166 w 8037833"/>
              <a:gd name="connsiteY82" fmla="*/ 3609358 h 3784177"/>
              <a:gd name="connsiteX83" fmla="*/ 1787830 w 8037833"/>
              <a:gd name="connsiteY83" fmla="*/ 3633173 h 3784177"/>
              <a:gd name="connsiteX84" fmla="*/ 1734224 w 8037833"/>
              <a:gd name="connsiteY84" fmla="*/ 3655593 h 3784177"/>
              <a:gd name="connsiteX85" fmla="*/ 1664576 w 8037833"/>
              <a:gd name="connsiteY85" fmla="*/ 3638572 h 3784177"/>
              <a:gd name="connsiteX86" fmla="*/ 1577459 w 8037833"/>
              <a:gd name="connsiteY86" fmla="*/ 3658824 h 3784177"/>
              <a:gd name="connsiteX87" fmla="*/ 1527269 w 8037833"/>
              <a:gd name="connsiteY87" fmla="*/ 3663088 h 3784177"/>
              <a:gd name="connsiteX88" fmla="*/ 1390118 w 8037833"/>
              <a:gd name="connsiteY88" fmla="*/ 3682789 h 3784177"/>
              <a:gd name="connsiteX89" fmla="*/ 1252698 w 8037833"/>
              <a:gd name="connsiteY89" fmla="*/ 3708662 h 3784177"/>
              <a:gd name="connsiteX90" fmla="*/ 1171039 w 8037833"/>
              <a:gd name="connsiteY90" fmla="*/ 3758642 h 3784177"/>
              <a:gd name="connsiteX91" fmla="*/ 1058106 w 8037833"/>
              <a:gd name="connsiteY91" fmla="*/ 3776166 h 3784177"/>
              <a:gd name="connsiteX92" fmla="*/ 1039167 w 8037833"/>
              <a:gd name="connsiteY92" fmla="*/ 3784177 h 3784177"/>
              <a:gd name="connsiteX93" fmla="*/ 989223 w 8037833"/>
              <a:gd name="connsiteY93" fmla="*/ 3770303 h 3784177"/>
              <a:gd name="connsiteX94" fmla="*/ 907906 w 8037833"/>
              <a:gd name="connsiteY94" fmla="*/ 3757678 h 3784177"/>
              <a:gd name="connsiteX95" fmla="*/ 825226 w 8037833"/>
              <a:gd name="connsiteY95" fmla="*/ 3726369 h 3784177"/>
              <a:gd name="connsiteX96" fmla="*/ 722264 w 8037833"/>
              <a:gd name="connsiteY96" fmla="*/ 3747612 h 3784177"/>
              <a:gd name="connsiteX97" fmla="*/ 659460 w 8037833"/>
              <a:gd name="connsiteY97" fmla="*/ 3740429 h 3784177"/>
              <a:gd name="connsiteX98" fmla="*/ 556552 w 8037833"/>
              <a:gd name="connsiteY98" fmla="*/ 3739124 h 3784177"/>
              <a:gd name="connsiteX99" fmla="*/ 385384 w 8037833"/>
              <a:gd name="connsiteY99" fmla="*/ 3726388 h 3784177"/>
              <a:gd name="connsiteX100" fmla="*/ 339711 w 8037833"/>
              <a:gd name="connsiteY100" fmla="*/ 3718242 h 3784177"/>
              <a:gd name="connsiteX101" fmla="*/ 222239 w 8037833"/>
              <a:gd name="connsiteY101" fmla="*/ 3672335 h 3784177"/>
              <a:gd name="connsiteX102" fmla="*/ 163578 w 8037833"/>
              <a:gd name="connsiteY102" fmla="*/ 3656292 h 3784177"/>
              <a:gd name="connsiteX103" fmla="*/ 72220 w 8037833"/>
              <a:gd name="connsiteY103" fmla="*/ 3645272 h 3784177"/>
              <a:gd name="connsiteX104" fmla="*/ 44395 w 8037833"/>
              <a:gd name="connsiteY104" fmla="*/ 3639455 h 3784177"/>
              <a:gd name="connsiteX105" fmla="*/ 1962 w 8037833"/>
              <a:gd name="connsiteY105" fmla="*/ 3635948 h 3784177"/>
              <a:gd name="connsiteX106" fmla="*/ 0 w 8037833"/>
              <a:gd name="connsiteY106" fmla="*/ 3635261 h 3784177"/>
              <a:gd name="connsiteX107" fmla="*/ 0 w 8037833"/>
              <a:gd name="connsiteY107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201632 w 8037833"/>
              <a:gd name="connsiteY45" fmla="*/ 3702602 h 3784177"/>
              <a:gd name="connsiteX46" fmla="*/ 4191289 w 8037833"/>
              <a:gd name="connsiteY46" fmla="*/ 3702380 h 3784177"/>
              <a:gd name="connsiteX47" fmla="*/ 4191039 w 8037833"/>
              <a:gd name="connsiteY47" fmla="*/ 3702831 h 3784177"/>
              <a:gd name="connsiteX48" fmla="*/ 4181340 w 8037833"/>
              <a:gd name="connsiteY48" fmla="*/ 3701729 h 3784177"/>
              <a:gd name="connsiteX49" fmla="*/ 4133816 w 8037833"/>
              <a:gd name="connsiteY49" fmla="*/ 3690565 h 3784177"/>
              <a:gd name="connsiteX50" fmla="*/ 4071732 w 8037833"/>
              <a:gd name="connsiteY50" fmla="*/ 3732513 h 3784177"/>
              <a:gd name="connsiteX51" fmla="*/ 4045924 w 8037833"/>
              <a:gd name="connsiteY51" fmla="*/ 3739404 h 3784177"/>
              <a:gd name="connsiteX52" fmla="*/ 4032171 w 8037833"/>
              <a:gd name="connsiteY52" fmla="*/ 3745523 h 3784177"/>
              <a:gd name="connsiteX53" fmla="*/ 4011556 w 8037833"/>
              <a:gd name="connsiteY53" fmla="*/ 3729673 h 3784177"/>
              <a:gd name="connsiteX54" fmla="*/ 3985774 w 8037833"/>
              <a:gd name="connsiteY54" fmla="*/ 3736547 h 3784177"/>
              <a:gd name="connsiteX55" fmla="*/ 3979769 w 8037833"/>
              <a:gd name="connsiteY55" fmla="*/ 3738769 h 3784177"/>
              <a:gd name="connsiteX56" fmla="*/ 3950014 w 8037833"/>
              <a:gd name="connsiteY56" fmla="*/ 3726942 h 3784177"/>
              <a:gd name="connsiteX57" fmla="*/ 3934671 w 8037833"/>
              <a:gd name="connsiteY57" fmla="*/ 3723339 h 3784177"/>
              <a:gd name="connsiteX58" fmla="*/ 3930274 w 8037833"/>
              <a:gd name="connsiteY58" fmla="*/ 3717148 h 3784177"/>
              <a:gd name="connsiteX59" fmla="*/ 3907660 w 8037833"/>
              <a:gd name="connsiteY59" fmla="*/ 3714456 h 3784177"/>
              <a:gd name="connsiteX60" fmla="*/ 3905087 w 8037833"/>
              <a:gd name="connsiteY60" fmla="*/ 3716098 h 3784177"/>
              <a:gd name="connsiteX61" fmla="*/ 3886347 w 8037833"/>
              <a:gd name="connsiteY61" fmla="*/ 3706620 h 3784177"/>
              <a:gd name="connsiteX62" fmla="*/ 3870533 w 8037833"/>
              <a:gd name="connsiteY62" fmla="*/ 3689905 h 3784177"/>
              <a:gd name="connsiteX63" fmla="*/ 3678563 w 8037833"/>
              <a:gd name="connsiteY63" fmla="*/ 3694486 h 3784177"/>
              <a:gd name="connsiteX64" fmla="*/ 3524121 w 8037833"/>
              <a:gd name="connsiteY64" fmla="*/ 3642736 h 3784177"/>
              <a:gd name="connsiteX65" fmla="*/ 3373519 w 8037833"/>
              <a:gd name="connsiteY65" fmla="*/ 3665785 h 3784177"/>
              <a:gd name="connsiteX66" fmla="*/ 3114267 w 8037833"/>
              <a:gd name="connsiteY66" fmla="*/ 3638983 h 3784177"/>
              <a:gd name="connsiteX67" fmla="*/ 2989722 w 8037833"/>
              <a:gd name="connsiteY67" fmla="*/ 3623230 h 3784177"/>
              <a:gd name="connsiteX68" fmla="*/ 2965734 w 8037833"/>
              <a:gd name="connsiteY68" fmla="*/ 3635676 h 3784177"/>
              <a:gd name="connsiteX69" fmla="*/ 2961603 w 8037833"/>
              <a:gd name="connsiteY69" fmla="*/ 3638221 h 3784177"/>
              <a:gd name="connsiteX70" fmla="*/ 2944959 w 8037833"/>
              <a:gd name="connsiteY70" fmla="*/ 3639723 h 3784177"/>
              <a:gd name="connsiteX71" fmla="*/ 2940402 w 8037833"/>
              <a:gd name="connsiteY71" fmla="*/ 3651000 h 3784177"/>
              <a:gd name="connsiteX72" fmla="*/ 2884777 w 8037833"/>
              <a:gd name="connsiteY72" fmla="*/ 3660775 h 3784177"/>
              <a:gd name="connsiteX73" fmla="*/ 2739034 w 8037833"/>
              <a:gd name="connsiteY73" fmla="*/ 3647396 h 3784177"/>
              <a:gd name="connsiteX74" fmla="*/ 2651827 w 8037833"/>
              <a:gd name="connsiteY74" fmla="*/ 3646306 h 3784177"/>
              <a:gd name="connsiteX75" fmla="*/ 2618680 w 8037833"/>
              <a:gd name="connsiteY75" fmla="*/ 3656755 h 3784177"/>
              <a:gd name="connsiteX76" fmla="*/ 2572404 w 8037833"/>
              <a:gd name="connsiteY76" fmla="*/ 3664043 h 3784177"/>
              <a:gd name="connsiteX77" fmla="*/ 2423704 w 8037833"/>
              <a:gd name="connsiteY77" fmla="*/ 3658079 h 3784177"/>
              <a:gd name="connsiteX78" fmla="*/ 2301172 w 8037833"/>
              <a:gd name="connsiteY78" fmla="*/ 3663053 h 3784177"/>
              <a:gd name="connsiteX79" fmla="*/ 2238966 w 8037833"/>
              <a:gd name="connsiteY79" fmla="*/ 3668777 h 3784177"/>
              <a:gd name="connsiteX80" fmla="*/ 2082844 w 8037833"/>
              <a:gd name="connsiteY80" fmla="*/ 3631994 h 3784177"/>
              <a:gd name="connsiteX81" fmla="*/ 1938480 w 8037833"/>
              <a:gd name="connsiteY81" fmla="*/ 3601439 h 3784177"/>
              <a:gd name="connsiteX82" fmla="*/ 1900166 w 8037833"/>
              <a:gd name="connsiteY82" fmla="*/ 3609358 h 3784177"/>
              <a:gd name="connsiteX83" fmla="*/ 1787830 w 8037833"/>
              <a:gd name="connsiteY83" fmla="*/ 3633173 h 3784177"/>
              <a:gd name="connsiteX84" fmla="*/ 1734224 w 8037833"/>
              <a:gd name="connsiteY84" fmla="*/ 3655593 h 3784177"/>
              <a:gd name="connsiteX85" fmla="*/ 1664576 w 8037833"/>
              <a:gd name="connsiteY85" fmla="*/ 3638572 h 3784177"/>
              <a:gd name="connsiteX86" fmla="*/ 1577459 w 8037833"/>
              <a:gd name="connsiteY86" fmla="*/ 3658824 h 3784177"/>
              <a:gd name="connsiteX87" fmla="*/ 1527269 w 8037833"/>
              <a:gd name="connsiteY87" fmla="*/ 3663088 h 3784177"/>
              <a:gd name="connsiteX88" fmla="*/ 1390118 w 8037833"/>
              <a:gd name="connsiteY88" fmla="*/ 3682789 h 3784177"/>
              <a:gd name="connsiteX89" fmla="*/ 1252698 w 8037833"/>
              <a:gd name="connsiteY89" fmla="*/ 3708662 h 3784177"/>
              <a:gd name="connsiteX90" fmla="*/ 1171039 w 8037833"/>
              <a:gd name="connsiteY90" fmla="*/ 3758642 h 3784177"/>
              <a:gd name="connsiteX91" fmla="*/ 1058106 w 8037833"/>
              <a:gd name="connsiteY91" fmla="*/ 3776166 h 3784177"/>
              <a:gd name="connsiteX92" fmla="*/ 1039167 w 8037833"/>
              <a:gd name="connsiteY92" fmla="*/ 3784177 h 3784177"/>
              <a:gd name="connsiteX93" fmla="*/ 989223 w 8037833"/>
              <a:gd name="connsiteY93" fmla="*/ 3770303 h 3784177"/>
              <a:gd name="connsiteX94" fmla="*/ 907906 w 8037833"/>
              <a:gd name="connsiteY94" fmla="*/ 3757678 h 3784177"/>
              <a:gd name="connsiteX95" fmla="*/ 825226 w 8037833"/>
              <a:gd name="connsiteY95" fmla="*/ 3726369 h 3784177"/>
              <a:gd name="connsiteX96" fmla="*/ 722264 w 8037833"/>
              <a:gd name="connsiteY96" fmla="*/ 3747612 h 3784177"/>
              <a:gd name="connsiteX97" fmla="*/ 659460 w 8037833"/>
              <a:gd name="connsiteY97" fmla="*/ 3740429 h 3784177"/>
              <a:gd name="connsiteX98" fmla="*/ 556552 w 8037833"/>
              <a:gd name="connsiteY98" fmla="*/ 3739124 h 3784177"/>
              <a:gd name="connsiteX99" fmla="*/ 385384 w 8037833"/>
              <a:gd name="connsiteY99" fmla="*/ 3726388 h 3784177"/>
              <a:gd name="connsiteX100" fmla="*/ 339711 w 8037833"/>
              <a:gd name="connsiteY100" fmla="*/ 3718242 h 3784177"/>
              <a:gd name="connsiteX101" fmla="*/ 222239 w 8037833"/>
              <a:gd name="connsiteY101" fmla="*/ 3672335 h 3784177"/>
              <a:gd name="connsiteX102" fmla="*/ 163578 w 8037833"/>
              <a:gd name="connsiteY102" fmla="*/ 3656292 h 3784177"/>
              <a:gd name="connsiteX103" fmla="*/ 72220 w 8037833"/>
              <a:gd name="connsiteY103" fmla="*/ 3645272 h 3784177"/>
              <a:gd name="connsiteX104" fmla="*/ 44395 w 8037833"/>
              <a:gd name="connsiteY104" fmla="*/ 3639455 h 3784177"/>
              <a:gd name="connsiteX105" fmla="*/ 1962 w 8037833"/>
              <a:gd name="connsiteY105" fmla="*/ 3635948 h 3784177"/>
              <a:gd name="connsiteX106" fmla="*/ 0 w 8037833"/>
              <a:gd name="connsiteY106" fmla="*/ 3635261 h 3784177"/>
              <a:gd name="connsiteX107" fmla="*/ 0 w 8037833"/>
              <a:gd name="connsiteY107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38966 w 8037833"/>
              <a:gd name="connsiteY78" fmla="*/ 3668777 h 3784177"/>
              <a:gd name="connsiteX79" fmla="*/ 2082844 w 8037833"/>
              <a:gd name="connsiteY79" fmla="*/ 3631994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734224 w 8037833"/>
              <a:gd name="connsiteY83" fmla="*/ 3655593 h 3784177"/>
              <a:gd name="connsiteX84" fmla="*/ 1664576 w 8037833"/>
              <a:gd name="connsiteY84" fmla="*/ 3638572 h 3784177"/>
              <a:gd name="connsiteX85" fmla="*/ 1577459 w 8037833"/>
              <a:gd name="connsiteY85" fmla="*/ 3658824 h 3784177"/>
              <a:gd name="connsiteX86" fmla="*/ 1527269 w 8037833"/>
              <a:gd name="connsiteY86" fmla="*/ 3663088 h 3784177"/>
              <a:gd name="connsiteX87" fmla="*/ 1390118 w 8037833"/>
              <a:gd name="connsiteY87" fmla="*/ 3682789 h 3784177"/>
              <a:gd name="connsiteX88" fmla="*/ 1252698 w 8037833"/>
              <a:gd name="connsiteY88" fmla="*/ 3708662 h 3784177"/>
              <a:gd name="connsiteX89" fmla="*/ 1171039 w 8037833"/>
              <a:gd name="connsiteY89" fmla="*/ 3758642 h 3784177"/>
              <a:gd name="connsiteX90" fmla="*/ 1058106 w 8037833"/>
              <a:gd name="connsiteY90" fmla="*/ 3776166 h 3784177"/>
              <a:gd name="connsiteX91" fmla="*/ 1039167 w 8037833"/>
              <a:gd name="connsiteY91" fmla="*/ 3784177 h 3784177"/>
              <a:gd name="connsiteX92" fmla="*/ 989223 w 8037833"/>
              <a:gd name="connsiteY92" fmla="*/ 3770303 h 3784177"/>
              <a:gd name="connsiteX93" fmla="*/ 907906 w 8037833"/>
              <a:gd name="connsiteY93" fmla="*/ 3757678 h 3784177"/>
              <a:gd name="connsiteX94" fmla="*/ 825226 w 8037833"/>
              <a:gd name="connsiteY94" fmla="*/ 3726369 h 3784177"/>
              <a:gd name="connsiteX95" fmla="*/ 722264 w 8037833"/>
              <a:gd name="connsiteY95" fmla="*/ 3747612 h 3784177"/>
              <a:gd name="connsiteX96" fmla="*/ 659460 w 8037833"/>
              <a:gd name="connsiteY96" fmla="*/ 3740429 h 3784177"/>
              <a:gd name="connsiteX97" fmla="*/ 556552 w 8037833"/>
              <a:gd name="connsiteY97" fmla="*/ 3739124 h 3784177"/>
              <a:gd name="connsiteX98" fmla="*/ 385384 w 8037833"/>
              <a:gd name="connsiteY98" fmla="*/ 3726388 h 3784177"/>
              <a:gd name="connsiteX99" fmla="*/ 339711 w 8037833"/>
              <a:gd name="connsiteY99" fmla="*/ 3718242 h 3784177"/>
              <a:gd name="connsiteX100" fmla="*/ 222239 w 8037833"/>
              <a:gd name="connsiteY100" fmla="*/ 3672335 h 3784177"/>
              <a:gd name="connsiteX101" fmla="*/ 163578 w 8037833"/>
              <a:gd name="connsiteY101" fmla="*/ 3656292 h 3784177"/>
              <a:gd name="connsiteX102" fmla="*/ 72220 w 8037833"/>
              <a:gd name="connsiteY102" fmla="*/ 3645272 h 3784177"/>
              <a:gd name="connsiteX103" fmla="*/ 44395 w 8037833"/>
              <a:gd name="connsiteY103" fmla="*/ 3639455 h 3784177"/>
              <a:gd name="connsiteX104" fmla="*/ 1962 w 8037833"/>
              <a:gd name="connsiteY104" fmla="*/ 3635948 h 3784177"/>
              <a:gd name="connsiteX105" fmla="*/ 0 w 8037833"/>
              <a:gd name="connsiteY105" fmla="*/ 3635261 h 3784177"/>
              <a:gd name="connsiteX106" fmla="*/ 0 w 8037833"/>
              <a:gd name="connsiteY10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38966 w 8037833"/>
              <a:gd name="connsiteY78" fmla="*/ 3668777 h 3784177"/>
              <a:gd name="connsiteX79" fmla="*/ 2082844 w 8037833"/>
              <a:gd name="connsiteY79" fmla="*/ 3631994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734224 w 8037833"/>
              <a:gd name="connsiteY83" fmla="*/ 3655593 h 3784177"/>
              <a:gd name="connsiteX84" fmla="*/ 1664576 w 8037833"/>
              <a:gd name="connsiteY84" fmla="*/ 3638572 h 3784177"/>
              <a:gd name="connsiteX85" fmla="*/ 1577459 w 8037833"/>
              <a:gd name="connsiteY85" fmla="*/ 3658824 h 3784177"/>
              <a:gd name="connsiteX86" fmla="*/ 1527269 w 8037833"/>
              <a:gd name="connsiteY86" fmla="*/ 3663088 h 3784177"/>
              <a:gd name="connsiteX87" fmla="*/ 1390118 w 8037833"/>
              <a:gd name="connsiteY87" fmla="*/ 3682789 h 3784177"/>
              <a:gd name="connsiteX88" fmla="*/ 1252698 w 8037833"/>
              <a:gd name="connsiteY88" fmla="*/ 3708662 h 3784177"/>
              <a:gd name="connsiteX89" fmla="*/ 1171039 w 8037833"/>
              <a:gd name="connsiteY89" fmla="*/ 3758642 h 3784177"/>
              <a:gd name="connsiteX90" fmla="*/ 1058106 w 8037833"/>
              <a:gd name="connsiteY90" fmla="*/ 3776166 h 3784177"/>
              <a:gd name="connsiteX91" fmla="*/ 1039167 w 8037833"/>
              <a:gd name="connsiteY91" fmla="*/ 3784177 h 3784177"/>
              <a:gd name="connsiteX92" fmla="*/ 989223 w 8037833"/>
              <a:gd name="connsiteY92" fmla="*/ 3770303 h 3784177"/>
              <a:gd name="connsiteX93" fmla="*/ 907906 w 8037833"/>
              <a:gd name="connsiteY93" fmla="*/ 3757678 h 3784177"/>
              <a:gd name="connsiteX94" fmla="*/ 825226 w 8037833"/>
              <a:gd name="connsiteY94" fmla="*/ 3726369 h 3784177"/>
              <a:gd name="connsiteX95" fmla="*/ 722264 w 8037833"/>
              <a:gd name="connsiteY95" fmla="*/ 3747612 h 3784177"/>
              <a:gd name="connsiteX96" fmla="*/ 659460 w 8037833"/>
              <a:gd name="connsiteY96" fmla="*/ 3740429 h 3784177"/>
              <a:gd name="connsiteX97" fmla="*/ 556552 w 8037833"/>
              <a:gd name="connsiteY97" fmla="*/ 3739124 h 3784177"/>
              <a:gd name="connsiteX98" fmla="*/ 385384 w 8037833"/>
              <a:gd name="connsiteY98" fmla="*/ 3726388 h 3784177"/>
              <a:gd name="connsiteX99" fmla="*/ 339711 w 8037833"/>
              <a:gd name="connsiteY99" fmla="*/ 3718242 h 3784177"/>
              <a:gd name="connsiteX100" fmla="*/ 222239 w 8037833"/>
              <a:gd name="connsiteY100" fmla="*/ 3672335 h 3784177"/>
              <a:gd name="connsiteX101" fmla="*/ 163578 w 8037833"/>
              <a:gd name="connsiteY101" fmla="*/ 3656292 h 3784177"/>
              <a:gd name="connsiteX102" fmla="*/ 72220 w 8037833"/>
              <a:gd name="connsiteY102" fmla="*/ 3645272 h 3784177"/>
              <a:gd name="connsiteX103" fmla="*/ 44395 w 8037833"/>
              <a:gd name="connsiteY103" fmla="*/ 3639455 h 3784177"/>
              <a:gd name="connsiteX104" fmla="*/ 1962 w 8037833"/>
              <a:gd name="connsiteY104" fmla="*/ 3635948 h 3784177"/>
              <a:gd name="connsiteX105" fmla="*/ 0 w 8037833"/>
              <a:gd name="connsiteY105" fmla="*/ 3635261 h 3784177"/>
              <a:gd name="connsiteX106" fmla="*/ 0 w 8037833"/>
              <a:gd name="connsiteY10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38966 w 8037833"/>
              <a:gd name="connsiteY78" fmla="*/ 3668777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734224 w 8037833"/>
              <a:gd name="connsiteY83" fmla="*/ 3655593 h 3784177"/>
              <a:gd name="connsiteX84" fmla="*/ 1664576 w 8037833"/>
              <a:gd name="connsiteY84" fmla="*/ 3638572 h 3784177"/>
              <a:gd name="connsiteX85" fmla="*/ 1577459 w 8037833"/>
              <a:gd name="connsiteY85" fmla="*/ 3658824 h 3784177"/>
              <a:gd name="connsiteX86" fmla="*/ 1527269 w 8037833"/>
              <a:gd name="connsiteY86" fmla="*/ 3663088 h 3784177"/>
              <a:gd name="connsiteX87" fmla="*/ 1390118 w 8037833"/>
              <a:gd name="connsiteY87" fmla="*/ 3682789 h 3784177"/>
              <a:gd name="connsiteX88" fmla="*/ 1252698 w 8037833"/>
              <a:gd name="connsiteY88" fmla="*/ 3708662 h 3784177"/>
              <a:gd name="connsiteX89" fmla="*/ 1171039 w 8037833"/>
              <a:gd name="connsiteY89" fmla="*/ 3758642 h 3784177"/>
              <a:gd name="connsiteX90" fmla="*/ 1058106 w 8037833"/>
              <a:gd name="connsiteY90" fmla="*/ 3776166 h 3784177"/>
              <a:gd name="connsiteX91" fmla="*/ 1039167 w 8037833"/>
              <a:gd name="connsiteY91" fmla="*/ 3784177 h 3784177"/>
              <a:gd name="connsiteX92" fmla="*/ 989223 w 8037833"/>
              <a:gd name="connsiteY92" fmla="*/ 3770303 h 3784177"/>
              <a:gd name="connsiteX93" fmla="*/ 907906 w 8037833"/>
              <a:gd name="connsiteY93" fmla="*/ 3757678 h 3784177"/>
              <a:gd name="connsiteX94" fmla="*/ 825226 w 8037833"/>
              <a:gd name="connsiteY94" fmla="*/ 3726369 h 3784177"/>
              <a:gd name="connsiteX95" fmla="*/ 722264 w 8037833"/>
              <a:gd name="connsiteY95" fmla="*/ 3747612 h 3784177"/>
              <a:gd name="connsiteX96" fmla="*/ 659460 w 8037833"/>
              <a:gd name="connsiteY96" fmla="*/ 3740429 h 3784177"/>
              <a:gd name="connsiteX97" fmla="*/ 556552 w 8037833"/>
              <a:gd name="connsiteY97" fmla="*/ 3739124 h 3784177"/>
              <a:gd name="connsiteX98" fmla="*/ 385384 w 8037833"/>
              <a:gd name="connsiteY98" fmla="*/ 3726388 h 3784177"/>
              <a:gd name="connsiteX99" fmla="*/ 339711 w 8037833"/>
              <a:gd name="connsiteY99" fmla="*/ 3718242 h 3784177"/>
              <a:gd name="connsiteX100" fmla="*/ 222239 w 8037833"/>
              <a:gd name="connsiteY100" fmla="*/ 3672335 h 3784177"/>
              <a:gd name="connsiteX101" fmla="*/ 163578 w 8037833"/>
              <a:gd name="connsiteY101" fmla="*/ 3656292 h 3784177"/>
              <a:gd name="connsiteX102" fmla="*/ 72220 w 8037833"/>
              <a:gd name="connsiteY102" fmla="*/ 3645272 h 3784177"/>
              <a:gd name="connsiteX103" fmla="*/ 44395 w 8037833"/>
              <a:gd name="connsiteY103" fmla="*/ 3639455 h 3784177"/>
              <a:gd name="connsiteX104" fmla="*/ 1962 w 8037833"/>
              <a:gd name="connsiteY104" fmla="*/ 3635948 h 3784177"/>
              <a:gd name="connsiteX105" fmla="*/ 0 w 8037833"/>
              <a:gd name="connsiteY105" fmla="*/ 3635261 h 3784177"/>
              <a:gd name="connsiteX106" fmla="*/ 0 w 8037833"/>
              <a:gd name="connsiteY10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58745 w 8037833"/>
              <a:gd name="connsiteY78" fmla="*/ 3673229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734224 w 8037833"/>
              <a:gd name="connsiteY83" fmla="*/ 3655593 h 3784177"/>
              <a:gd name="connsiteX84" fmla="*/ 1664576 w 8037833"/>
              <a:gd name="connsiteY84" fmla="*/ 3638572 h 3784177"/>
              <a:gd name="connsiteX85" fmla="*/ 1577459 w 8037833"/>
              <a:gd name="connsiteY85" fmla="*/ 3658824 h 3784177"/>
              <a:gd name="connsiteX86" fmla="*/ 1527269 w 8037833"/>
              <a:gd name="connsiteY86" fmla="*/ 3663088 h 3784177"/>
              <a:gd name="connsiteX87" fmla="*/ 1390118 w 8037833"/>
              <a:gd name="connsiteY87" fmla="*/ 3682789 h 3784177"/>
              <a:gd name="connsiteX88" fmla="*/ 1252698 w 8037833"/>
              <a:gd name="connsiteY88" fmla="*/ 3708662 h 3784177"/>
              <a:gd name="connsiteX89" fmla="*/ 1171039 w 8037833"/>
              <a:gd name="connsiteY89" fmla="*/ 3758642 h 3784177"/>
              <a:gd name="connsiteX90" fmla="*/ 1058106 w 8037833"/>
              <a:gd name="connsiteY90" fmla="*/ 3776166 h 3784177"/>
              <a:gd name="connsiteX91" fmla="*/ 1039167 w 8037833"/>
              <a:gd name="connsiteY91" fmla="*/ 3784177 h 3784177"/>
              <a:gd name="connsiteX92" fmla="*/ 989223 w 8037833"/>
              <a:gd name="connsiteY92" fmla="*/ 3770303 h 3784177"/>
              <a:gd name="connsiteX93" fmla="*/ 907906 w 8037833"/>
              <a:gd name="connsiteY93" fmla="*/ 3757678 h 3784177"/>
              <a:gd name="connsiteX94" fmla="*/ 825226 w 8037833"/>
              <a:gd name="connsiteY94" fmla="*/ 3726369 h 3784177"/>
              <a:gd name="connsiteX95" fmla="*/ 722264 w 8037833"/>
              <a:gd name="connsiteY95" fmla="*/ 3747612 h 3784177"/>
              <a:gd name="connsiteX96" fmla="*/ 659460 w 8037833"/>
              <a:gd name="connsiteY96" fmla="*/ 3740429 h 3784177"/>
              <a:gd name="connsiteX97" fmla="*/ 556552 w 8037833"/>
              <a:gd name="connsiteY97" fmla="*/ 3739124 h 3784177"/>
              <a:gd name="connsiteX98" fmla="*/ 385384 w 8037833"/>
              <a:gd name="connsiteY98" fmla="*/ 3726388 h 3784177"/>
              <a:gd name="connsiteX99" fmla="*/ 339711 w 8037833"/>
              <a:gd name="connsiteY99" fmla="*/ 3718242 h 3784177"/>
              <a:gd name="connsiteX100" fmla="*/ 222239 w 8037833"/>
              <a:gd name="connsiteY100" fmla="*/ 3672335 h 3784177"/>
              <a:gd name="connsiteX101" fmla="*/ 163578 w 8037833"/>
              <a:gd name="connsiteY101" fmla="*/ 3656292 h 3784177"/>
              <a:gd name="connsiteX102" fmla="*/ 72220 w 8037833"/>
              <a:gd name="connsiteY102" fmla="*/ 3645272 h 3784177"/>
              <a:gd name="connsiteX103" fmla="*/ 44395 w 8037833"/>
              <a:gd name="connsiteY103" fmla="*/ 3639455 h 3784177"/>
              <a:gd name="connsiteX104" fmla="*/ 1962 w 8037833"/>
              <a:gd name="connsiteY104" fmla="*/ 3635948 h 3784177"/>
              <a:gd name="connsiteX105" fmla="*/ 0 w 8037833"/>
              <a:gd name="connsiteY105" fmla="*/ 3635261 h 3784177"/>
              <a:gd name="connsiteX106" fmla="*/ 0 w 8037833"/>
              <a:gd name="connsiteY10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58745 w 8037833"/>
              <a:gd name="connsiteY78" fmla="*/ 3673229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734224 w 8037833"/>
              <a:gd name="connsiteY83" fmla="*/ 3655593 h 3784177"/>
              <a:gd name="connsiteX84" fmla="*/ 1664576 w 8037833"/>
              <a:gd name="connsiteY84" fmla="*/ 3638572 h 3784177"/>
              <a:gd name="connsiteX85" fmla="*/ 1577459 w 8037833"/>
              <a:gd name="connsiteY85" fmla="*/ 3658824 h 3784177"/>
              <a:gd name="connsiteX86" fmla="*/ 1527269 w 8037833"/>
              <a:gd name="connsiteY86" fmla="*/ 3663088 h 3784177"/>
              <a:gd name="connsiteX87" fmla="*/ 1390118 w 8037833"/>
              <a:gd name="connsiteY87" fmla="*/ 3682789 h 3784177"/>
              <a:gd name="connsiteX88" fmla="*/ 1252698 w 8037833"/>
              <a:gd name="connsiteY88" fmla="*/ 3708662 h 3784177"/>
              <a:gd name="connsiteX89" fmla="*/ 1206642 w 8037833"/>
              <a:gd name="connsiteY89" fmla="*/ 3736384 h 3784177"/>
              <a:gd name="connsiteX90" fmla="*/ 1058106 w 8037833"/>
              <a:gd name="connsiteY90" fmla="*/ 3776166 h 3784177"/>
              <a:gd name="connsiteX91" fmla="*/ 1039167 w 8037833"/>
              <a:gd name="connsiteY91" fmla="*/ 3784177 h 3784177"/>
              <a:gd name="connsiteX92" fmla="*/ 989223 w 8037833"/>
              <a:gd name="connsiteY92" fmla="*/ 3770303 h 3784177"/>
              <a:gd name="connsiteX93" fmla="*/ 907906 w 8037833"/>
              <a:gd name="connsiteY93" fmla="*/ 3757678 h 3784177"/>
              <a:gd name="connsiteX94" fmla="*/ 825226 w 8037833"/>
              <a:gd name="connsiteY94" fmla="*/ 3726369 h 3784177"/>
              <a:gd name="connsiteX95" fmla="*/ 722264 w 8037833"/>
              <a:gd name="connsiteY95" fmla="*/ 3747612 h 3784177"/>
              <a:gd name="connsiteX96" fmla="*/ 659460 w 8037833"/>
              <a:gd name="connsiteY96" fmla="*/ 3740429 h 3784177"/>
              <a:gd name="connsiteX97" fmla="*/ 556552 w 8037833"/>
              <a:gd name="connsiteY97" fmla="*/ 3739124 h 3784177"/>
              <a:gd name="connsiteX98" fmla="*/ 385384 w 8037833"/>
              <a:gd name="connsiteY98" fmla="*/ 3726388 h 3784177"/>
              <a:gd name="connsiteX99" fmla="*/ 339711 w 8037833"/>
              <a:gd name="connsiteY99" fmla="*/ 3718242 h 3784177"/>
              <a:gd name="connsiteX100" fmla="*/ 222239 w 8037833"/>
              <a:gd name="connsiteY100" fmla="*/ 3672335 h 3784177"/>
              <a:gd name="connsiteX101" fmla="*/ 163578 w 8037833"/>
              <a:gd name="connsiteY101" fmla="*/ 3656292 h 3784177"/>
              <a:gd name="connsiteX102" fmla="*/ 72220 w 8037833"/>
              <a:gd name="connsiteY102" fmla="*/ 3645272 h 3784177"/>
              <a:gd name="connsiteX103" fmla="*/ 44395 w 8037833"/>
              <a:gd name="connsiteY103" fmla="*/ 3639455 h 3784177"/>
              <a:gd name="connsiteX104" fmla="*/ 1962 w 8037833"/>
              <a:gd name="connsiteY104" fmla="*/ 3635948 h 3784177"/>
              <a:gd name="connsiteX105" fmla="*/ 0 w 8037833"/>
              <a:gd name="connsiteY105" fmla="*/ 3635261 h 3784177"/>
              <a:gd name="connsiteX106" fmla="*/ 0 w 8037833"/>
              <a:gd name="connsiteY10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58745 w 8037833"/>
              <a:gd name="connsiteY78" fmla="*/ 3673229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664576 w 8037833"/>
              <a:gd name="connsiteY83" fmla="*/ 3638572 h 3784177"/>
              <a:gd name="connsiteX84" fmla="*/ 1577459 w 8037833"/>
              <a:gd name="connsiteY84" fmla="*/ 3658824 h 3784177"/>
              <a:gd name="connsiteX85" fmla="*/ 1527269 w 8037833"/>
              <a:gd name="connsiteY85" fmla="*/ 3663088 h 3784177"/>
              <a:gd name="connsiteX86" fmla="*/ 1390118 w 8037833"/>
              <a:gd name="connsiteY86" fmla="*/ 3682789 h 3784177"/>
              <a:gd name="connsiteX87" fmla="*/ 1252698 w 8037833"/>
              <a:gd name="connsiteY87" fmla="*/ 3708662 h 3784177"/>
              <a:gd name="connsiteX88" fmla="*/ 1206642 w 8037833"/>
              <a:gd name="connsiteY88" fmla="*/ 3736384 h 3784177"/>
              <a:gd name="connsiteX89" fmla="*/ 1058106 w 8037833"/>
              <a:gd name="connsiteY89" fmla="*/ 3776166 h 3784177"/>
              <a:gd name="connsiteX90" fmla="*/ 1039167 w 8037833"/>
              <a:gd name="connsiteY90" fmla="*/ 3784177 h 3784177"/>
              <a:gd name="connsiteX91" fmla="*/ 989223 w 8037833"/>
              <a:gd name="connsiteY91" fmla="*/ 3770303 h 3784177"/>
              <a:gd name="connsiteX92" fmla="*/ 907906 w 8037833"/>
              <a:gd name="connsiteY92" fmla="*/ 3757678 h 3784177"/>
              <a:gd name="connsiteX93" fmla="*/ 825226 w 8037833"/>
              <a:gd name="connsiteY93" fmla="*/ 3726369 h 3784177"/>
              <a:gd name="connsiteX94" fmla="*/ 722264 w 8037833"/>
              <a:gd name="connsiteY94" fmla="*/ 3747612 h 3784177"/>
              <a:gd name="connsiteX95" fmla="*/ 659460 w 8037833"/>
              <a:gd name="connsiteY95" fmla="*/ 3740429 h 3784177"/>
              <a:gd name="connsiteX96" fmla="*/ 556552 w 8037833"/>
              <a:gd name="connsiteY96" fmla="*/ 3739124 h 3784177"/>
              <a:gd name="connsiteX97" fmla="*/ 385384 w 8037833"/>
              <a:gd name="connsiteY97" fmla="*/ 3726388 h 3784177"/>
              <a:gd name="connsiteX98" fmla="*/ 339711 w 8037833"/>
              <a:gd name="connsiteY98" fmla="*/ 3718242 h 3784177"/>
              <a:gd name="connsiteX99" fmla="*/ 222239 w 8037833"/>
              <a:gd name="connsiteY99" fmla="*/ 3672335 h 3784177"/>
              <a:gd name="connsiteX100" fmla="*/ 163578 w 8037833"/>
              <a:gd name="connsiteY100" fmla="*/ 3656292 h 3784177"/>
              <a:gd name="connsiteX101" fmla="*/ 72220 w 8037833"/>
              <a:gd name="connsiteY101" fmla="*/ 3645272 h 3784177"/>
              <a:gd name="connsiteX102" fmla="*/ 44395 w 8037833"/>
              <a:gd name="connsiteY102" fmla="*/ 3639455 h 3784177"/>
              <a:gd name="connsiteX103" fmla="*/ 1962 w 8037833"/>
              <a:gd name="connsiteY103" fmla="*/ 3635948 h 3784177"/>
              <a:gd name="connsiteX104" fmla="*/ 0 w 8037833"/>
              <a:gd name="connsiteY104" fmla="*/ 3635261 h 3784177"/>
              <a:gd name="connsiteX105" fmla="*/ 0 w 8037833"/>
              <a:gd name="connsiteY105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58745 w 8037833"/>
              <a:gd name="connsiteY78" fmla="*/ 3673229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04758 w 8037833"/>
              <a:gd name="connsiteY82" fmla="*/ 3637625 h 3784177"/>
              <a:gd name="connsiteX83" fmla="*/ 1664576 w 8037833"/>
              <a:gd name="connsiteY83" fmla="*/ 3638572 h 3784177"/>
              <a:gd name="connsiteX84" fmla="*/ 1577459 w 8037833"/>
              <a:gd name="connsiteY84" fmla="*/ 3658824 h 3784177"/>
              <a:gd name="connsiteX85" fmla="*/ 1527269 w 8037833"/>
              <a:gd name="connsiteY85" fmla="*/ 3663088 h 3784177"/>
              <a:gd name="connsiteX86" fmla="*/ 1390118 w 8037833"/>
              <a:gd name="connsiteY86" fmla="*/ 3682789 h 3784177"/>
              <a:gd name="connsiteX87" fmla="*/ 1252698 w 8037833"/>
              <a:gd name="connsiteY87" fmla="*/ 3708662 h 3784177"/>
              <a:gd name="connsiteX88" fmla="*/ 1206642 w 8037833"/>
              <a:gd name="connsiteY88" fmla="*/ 3736384 h 3784177"/>
              <a:gd name="connsiteX89" fmla="*/ 1058106 w 8037833"/>
              <a:gd name="connsiteY89" fmla="*/ 3776166 h 3784177"/>
              <a:gd name="connsiteX90" fmla="*/ 1039167 w 8037833"/>
              <a:gd name="connsiteY90" fmla="*/ 3784177 h 3784177"/>
              <a:gd name="connsiteX91" fmla="*/ 989223 w 8037833"/>
              <a:gd name="connsiteY91" fmla="*/ 3770303 h 3784177"/>
              <a:gd name="connsiteX92" fmla="*/ 907906 w 8037833"/>
              <a:gd name="connsiteY92" fmla="*/ 3757678 h 3784177"/>
              <a:gd name="connsiteX93" fmla="*/ 825226 w 8037833"/>
              <a:gd name="connsiteY93" fmla="*/ 3726369 h 3784177"/>
              <a:gd name="connsiteX94" fmla="*/ 722264 w 8037833"/>
              <a:gd name="connsiteY94" fmla="*/ 3747612 h 3784177"/>
              <a:gd name="connsiteX95" fmla="*/ 659460 w 8037833"/>
              <a:gd name="connsiteY95" fmla="*/ 3740429 h 3784177"/>
              <a:gd name="connsiteX96" fmla="*/ 556552 w 8037833"/>
              <a:gd name="connsiteY96" fmla="*/ 3739124 h 3784177"/>
              <a:gd name="connsiteX97" fmla="*/ 385384 w 8037833"/>
              <a:gd name="connsiteY97" fmla="*/ 3726388 h 3784177"/>
              <a:gd name="connsiteX98" fmla="*/ 339711 w 8037833"/>
              <a:gd name="connsiteY98" fmla="*/ 3718242 h 3784177"/>
              <a:gd name="connsiteX99" fmla="*/ 222239 w 8037833"/>
              <a:gd name="connsiteY99" fmla="*/ 3672335 h 3784177"/>
              <a:gd name="connsiteX100" fmla="*/ 163578 w 8037833"/>
              <a:gd name="connsiteY100" fmla="*/ 3656292 h 3784177"/>
              <a:gd name="connsiteX101" fmla="*/ 72220 w 8037833"/>
              <a:gd name="connsiteY101" fmla="*/ 3645272 h 3784177"/>
              <a:gd name="connsiteX102" fmla="*/ 44395 w 8037833"/>
              <a:gd name="connsiteY102" fmla="*/ 3639455 h 3784177"/>
              <a:gd name="connsiteX103" fmla="*/ 1962 w 8037833"/>
              <a:gd name="connsiteY103" fmla="*/ 3635948 h 3784177"/>
              <a:gd name="connsiteX104" fmla="*/ 0 w 8037833"/>
              <a:gd name="connsiteY104" fmla="*/ 3635261 h 3784177"/>
              <a:gd name="connsiteX105" fmla="*/ 0 w 8037833"/>
              <a:gd name="connsiteY105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58745 w 8037833"/>
              <a:gd name="connsiteY78" fmla="*/ 3673229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04758 w 8037833"/>
              <a:gd name="connsiteY82" fmla="*/ 3637625 h 3784177"/>
              <a:gd name="connsiteX83" fmla="*/ 1664576 w 8037833"/>
              <a:gd name="connsiteY83" fmla="*/ 3638572 h 3784177"/>
              <a:gd name="connsiteX84" fmla="*/ 1577459 w 8037833"/>
              <a:gd name="connsiteY84" fmla="*/ 3658824 h 3784177"/>
              <a:gd name="connsiteX85" fmla="*/ 1527269 w 8037833"/>
              <a:gd name="connsiteY85" fmla="*/ 3663088 h 3784177"/>
              <a:gd name="connsiteX86" fmla="*/ 1390118 w 8037833"/>
              <a:gd name="connsiteY86" fmla="*/ 3682789 h 3784177"/>
              <a:gd name="connsiteX87" fmla="*/ 1252698 w 8037833"/>
              <a:gd name="connsiteY87" fmla="*/ 3708662 h 3784177"/>
              <a:gd name="connsiteX88" fmla="*/ 1206642 w 8037833"/>
              <a:gd name="connsiteY88" fmla="*/ 3736384 h 3784177"/>
              <a:gd name="connsiteX89" fmla="*/ 1058106 w 8037833"/>
              <a:gd name="connsiteY89" fmla="*/ 3776166 h 3784177"/>
              <a:gd name="connsiteX90" fmla="*/ 1039167 w 8037833"/>
              <a:gd name="connsiteY90" fmla="*/ 3784177 h 3784177"/>
              <a:gd name="connsiteX91" fmla="*/ 989223 w 8037833"/>
              <a:gd name="connsiteY91" fmla="*/ 3770303 h 3784177"/>
              <a:gd name="connsiteX92" fmla="*/ 907906 w 8037833"/>
              <a:gd name="connsiteY92" fmla="*/ 3757678 h 3784177"/>
              <a:gd name="connsiteX93" fmla="*/ 825226 w 8037833"/>
              <a:gd name="connsiteY93" fmla="*/ 3726369 h 3784177"/>
              <a:gd name="connsiteX94" fmla="*/ 722264 w 8037833"/>
              <a:gd name="connsiteY94" fmla="*/ 3747612 h 3784177"/>
              <a:gd name="connsiteX95" fmla="*/ 659460 w 8037833"/>
              <a:gd name="connsiteY95" fmla="*/ 3740429 h 3784177"/>
              <a:gd name="connsiteX96" fmla="*/ 556552 w 8037833"/>
              <a:gd name="connsiteY96" fmla="*/ 3739124 h 3784177"/>
              <a:gd name="connsiteX97" fmla="*/ 385384 w 8037833"/>
              <a:gd name="connsiteY97" fmla="*/ 3726388 h 3784177"/>
              <a:gd name="connsiteX98" fmla="*/ 339711 w 8037833"/>
              <a:gd name="connsiteY98" fmla="*/ 3718242 h 3784177"/>
              <a:gd name="connsiteX99" fmla="*/ 222239 w 8037833"/>
              <a:gd name="connsiteY99" fmla="*/ 3672335 h 3784177"/>
              <a:gd name="connsiteX100" fmla="*/ 163578 w 8037833"/>
              <a:gd name="connsiteY100" fmla="*/ 3656292 h 3784177"/>
              <a:gd name="connsiteX101" fmla="*/ 72220 w 8037833"/>
              <a:gd name="connsiteY101" fmla="*/ 3645272 h 3784177"/>
              <a:gd name="connsiteX102" fmla="*/ 44395 w 8037833"/>
              <a:gd name="connsiteY102" fmla="*/ 3639455 h 3784177"/>
              <a:gd name="connsiteX103" fmla="*/ 1962 w 8037833"/>
              <a:gd name="connsiteY103" fmla="*/ 3635948 h 3784177"/>
              <a:gd name="connsiteX104" fmla="*/ 0 w 8037833"/>
              <a:gd name="connsiteY104" fmla="*/ 3635261 h 3784177"/>
              <a:gd name="connsiteX105" fmla="*/ 0 w 8037833"/>
              <a:gd name="connsiteY105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58745 w 8037833"/>
              <a:gd name="connsiteY78" fmla="*/ 3673229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04758 w 8037833"/>
              <a:gd name="connsiteY82" fmla="*/ 3637625 h 3784177"/>
              <a:gd name="connsiteX83" fmla="*/ 1664576 w 8037833"/>
              <a:gd name="connsiteY83" fmla="*/ 3638572 h 3784177"/>
              <a:gd name="connsiteX84" fmla="*/ 1577459 w 8037833"/>
              <a:gd name="connsiteY84" fmla="*/ 3658824 h 3784177"/>
              <a:gd name="connsiteX85" fmla="*/ 1527269 w 8037833"/>
              <a:gd name="connsiteY85" fmla="*/ 3663088 h 3784177"/>
              <a:gd name="connsiteX86" fmla="*/ 1390118 w 8037833"/>
              <a:gd name="connsiteY86" fmla="*/ 3682789 h 3784177"/>
              <a:gd name="connsiteX87" fmla="*/ 1252698 w 8037833"/>
              <a:gd name="connsiteY87" fmla="*/ 3708662 h 3784177"/>
              <a:gd name="connsiteX88" fmla="*/ 1206642 w 8037833"/>
              <a:gd name="connsiteY88" fmla="*/ 3736384 h 3784177"/>
              <a:gd name="connsiteX89" fmla="*/ 1058106 w 8037833"/>
              <a:gd name="connsiteY89" fmla="*/ 3776166 h 3784177"/>
              <a:gd name="connsiteX90" fmla="*/ 1039167 w 8037833"/>
              <a:gd name="connsiteY90" fmla="*/ 3784177 h 3784177"/>
              <a:gd name="connsiteX91" fmla="*/ 989223 w 8037833"/>
              <a:gd name="connsiteY91" fmla="*/ 3770303 h 3784177"/>
              <a:gd name="connsiteX92" fmla="*/ 907906 w 8037833"/>
              <a:gd name="connsiteY92" fmla="*/ 3757678 h 3784177"/>
              <a:gd name="connsiteX93" fmla="*/ 825226 w 8037833"/>
              <a:gd name="connsiteY93" fmla="*/ 3726369 h 3784177"/>
              <a:gd name="connsiteX94" fmla="*/ 722264 w 8037833"/>
              <a:gd name="connsiteY94" fmla="*/ 3747612 h 3784177"/>
              <a:gd name="connsiteX95" fmla="*/ 659460 w 8037833"/>
              <a:gd name="connsiteY95" fmla="*/ 3740429 h 3784177"/>
              <a:gd name="connsiteX96" fmla="*/ 556552 w 8037833"/>
              <a:gd name="connsiteY96" fmla="*/ 3739124 h 3784177"/>
              <a:gd name="connsiteX97" fmla="*/ 385384 w 8037833"/>
              <a:gd name="connsiteY97" fmla="*/ 3726388 h 3784177"/>
              <a:gd name="connsiteX98" fmla="*/ 339711 w 8037833"/>
              <a:gd name="connsiteY98" fmla="*/ 3718242 h 3784177"/>
              <a:gd name="connsiteX99" fmla="*/ 222239 w 8037833"/>
              <a:gd name="connsiteY99" fmla="*/ 3672335 h 3784177"/>
              <a:gd name="connsiteX100" fmla="*/ 163578 w 8037833"/>
              <a:gd name="connsiteY100" fmla="*/ 3656292 h 3784177"/>
              <a:gd name="connsiteX101" fmla="*/ 72220 w 8037833"/>
              <a:gd name="connsiteY101" fmla="*/ 3645272 h 3784177"/>
              <a:gd name="connsiteX102" fmla="*/ 44395 w 8037833"/>
              <a:gd name="connsiteY102" fmla="*/ 3639455 h 3784177"/>
              <a:gd name="connsiteX103" fmla="*/ 1962 w 8037833"/>
              <a:gd name="connsiteY103" fmla="*/ 3635948 h 3784177"/>
              <a:gd name="connsiteX104" fmla="*/ 0 w 8037833"/>
              <a:gd name="connsiteY104" fmla="*/ 3635261 h 3784177"/>
              <a:gd name="connsiteX105" fmla="*/ 0 w 8037833"/>
              <a:gd name="connsiteY105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52698 w 8037833"/>
              <a:gd name="connsiteY86" fmla="*/ 3708662 h 3784177"/>
              <a:gd name="connsiteX87" fmla="*/ 1206642 w 8037833"/>
              <a:gd name="connsiteY87" fmla="*/ 3736384 h 3784177"/>
              <a:gd name="connsiteX88" fmla="*/ 1058106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25226 w 8037833"/>
              <a:gd name="connsiteY92" fmla="*/ 3726369 h 3784177"/>
              <a:gd name="connsiteX93" fmla="*/ 722264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52698 w 8037833"/>
              <a:gd name="connsiteY86" fmla="*/ 3708662 h 3784177"/>
              <a:gd name="connsiteX87" fmla="*/ 1206642 w 8037833"/>
              <a:gd name="connsiteY87" fmla="*/ 3736384 h 3784177"/>
              <a:gd name="connsiteX88" fmla="*/ 1058106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25226 w 8037833"/>
              <a:gd name="connsiteY92" fmla="*/ 3726369 h 3784177"/>
              <a:gd name="connsiteX93" fmla="*/ 722264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26577 w 8037833"/>
              <a:gd name="connsiteY32" fmla="*/ 3465714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52698 w 8037833"/>
              <a:gd name="connsiteY86" fmla="*/ 3708662 h 3784177"/>
              <a:gd name="connsiteX87" fmla="*/ 1206642 w 8037833"/>
              <a:gd name="connsiteY87" fmla="*/ 3736384 h 3784177"/>
              <a:gd name="connsiteX88" fmla="*/ 1058106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25226 w 8037833"/>
              <a:gd name="connsiteY92" fmla="*/ 3726369 h 3784177"/>
              <a:gd name="connsiteX93" fmla="*/ 722264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26577 w 8037833"/>
              <a:gd name="connsiteY32" fmla="*/ 3465714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52698 w 8037833"/>
              <a:gd name="connsiteY86" fmla="*/ 3708662 h 3784177"/>
              <a:gd name="connsiteX87" fmla="*/ 1206642 w 8037833"/>
              <a:gd name="connsiteY87" fmla="*/ 3736384 h 3784177"/>
              <a:gd name="connsiteX88" fmla="*/ 1058106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25226 w 8037833"/>
              <a:gd name="connsiteY92" fmla="*/ 3726369 h 3784177"/>
              <a:gd name="connsiteX93" fmla="*/ 722264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26577 w 8037833"/>
              <a:gd name="connsiteY32" fmla="*/ 3465714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52698 w 8037833"/>
              <a:gd name="connsiteY86" fmla="*/ 3708662 h 3784177"/>
              <a:gd name="connsiteX87" fmla="*/ 1206642 w 8037833"/>
              <a:gd name="connsiteY87" fmla="*/ 3736384 h 3784177"/>
              <a:gd name="connsiteX88" fmla="*/ 1058106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25226 w 8037833"/>
              <a:gd name="connsiteY92" fmla="*/ 3726369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26577 w 8037833"/>
              <a:gd name="connsiteY32" fmla="*/ 3465714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52698 w 8037833"/>
              <a:gd name="connsiteY86" fmla="*/ 3708662 h 3784177"/>
              <a:gd name="connsiteX87" fmla="*/ 1206642 w 8037833"/>
              <a:gd name="connsiteY87" fmla="*/ 3736384 h 3784177"/>
              <a:gd name="connsiteX88" fmla="*/ 1058106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25226 w 8037833"/>
              <a:gd name="connsiteY92" fmla="*/ 3726369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26577 w 8037833"/>
              <a:gd name="connsiteY32" fmla="*/ 3465714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52698 w 8037833"/>
              <a:gd name="connsiteY86" fmla="*/ 3708662 h 3784177"/>
              <a:gd name="connsiteX87" fmla="*/ 1206642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25226 w 8037833"/>
              <a:gd name="connsiteY92" fmla="*/ 3726369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26577 w 8037833"/>
              <a:gd name="connsiteY32" fmla="*/ 3465714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52698 w 8037833"/>
              <a:gd name="connsiteY86" fmla="*/ 3708662 h 3784177"/>
              <a:gd name="connsiteX87" fmla="*/ 1206642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25226 w 8037833"/>
              <a:gd name="connsiteY92" fmla="*/ 3726369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26577 w 8037833"/>
              <a:gd name="connsiteY32" fmla="*/ 3465714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52698 w 8037833"/>
              <a:gd name="connsiteY86" fmla="*/ 3708662 h 3784177"/>
              <a:gd name="connsiteX87" fmla="*/ 1206642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25226 w 8037833"/>
              <a:gd name="connsiteY92" fmla="*/ 3726369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26577 w 8037833"/>
              <a:gd name="connsiteY32" fmla="*/ 3465714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52698 w 8037833"/>
              <a:gd name="connsiteY86" fmla="*/ 3708662 h 3784177"/>
              <a:gd name="connsiteX87" fmla="*/ 1186863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25226 w 8037833"/>
              <a:gd name="connsiteY92" fmla="*/ 3726369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26577 w 8037833"/>
              <a:gd name="connsiteY32" fmla="*/ 3465714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68521 w 8037833"/>
              <a:gd name="connsiteY86" fmla="*/ 3713114 h 3784177"/>
              <a:gd name="connsiteX87" fmla="*/ 1186863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25226 w 8037833"/>
              <a:gd name="connsiteY92" fmla="*/ 3726369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26577 w 8037833"/>
              <a:gd name="connsiteY32" fmla="*/ 3465714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68521 w 8037833"/>
              <a:gd name="connsiteY86" fmla="*/ 3713114 h 3784177"/>
              <a:gd name="connsiteX87" fmla="*/ 1186863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25226 w 8037833"/>
              <a:gd name="connsiteY92" fmla="*/ 3726369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26577 w 8037833"/>
              <a:gd name="connsiteY32" fmla="*/ 3465714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68521 w 8037833"/>
              <a:gd name="connsiteY86" fmla="*/ 3713114 h 3784177"/>
              <a:gd name="connsiteX87" fmla="*/ 1186863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25226 w 8037833"/>
              <a:gd name="connsiteY92" fmla="*/ 3726369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26577 w 8037833"/>
              <a:gd name="connsiteY32" fmla="*/ 3465714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68521 w 8037833"/>
              <a:gd name="connsiteY86" fmla="*/ 3713114 h 3784177"/>
              <a:gd name="connsiteX87" fmla="*/ 1186863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25226 w 8037833"/>
              <a:gd name="connsiteY92" fmla="*/ 3726369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26577 w 8037833"/>
              <a:gd name="connsiteY32" fmla="*/ 3465714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68521 w 8037833"/>
              <a:gd name="connsiteY86" fmla="*/ 3713114 h 3784177"/>
              <a:gd name="connsiteX87" fmla="*/ 1186863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25226 w 8037833"/>
              <a:gd name="connsiteY92" fmla="*/ 3726369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26577 w 8037833"/>
              <a:gd name="connsiteY32" fmla="*/ 3465714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68521 w 8037833"/>
              <a:gd name="connsiteY86" fmla="*/ 3713114 h 3784177"/>
              <a:gd name="connsiteX87" fmla="*/ 1186863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33137 w 8037833"/>
              <a:gd name="connsiteY92" fmla="*/ 3744175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26577 w 8037833"/>
              <a:gd name="connsiteY32" fmla="*/ 3465714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68521 w 8037833"/>
              <a:gd name="connsiteY86" fmla="*/ 3713114 h 3784177"/>
              <a:gd name="connsiteX87" fmla="*/ 1186863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33137 w 8037833"/>
              <a:gd name="connsiteY92" fmla="*/ 3744175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26577 w 8037833"/>
              <a:gd name="connsiteY32" fmla="*/ 3465714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68521 w 8037833"/>
              <a:gd name="connsiteY86" fmla="*/ 3713114 h 3784177"/>
              <a:gd name="connsiteX87" fmla="*/ 1186863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33137 w 8037833"/>
              <a:gd name="connsiteY92" fmla="*/ 3744175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94769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26577 w 8037833"/>
              <a:gd name="connsiteY32" fmla="*/ 3465714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68521 w 8037833"/>
              <a:gd name="connsiteY86" fmla="*/ 3713114 h 3784177"/>
              <a:gd name="connsiteX87" fmla="*/ 1186863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33137 w 8037833"/>
              <a:gd name="connsiteY92" fmla="*/ 3744175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26577 w 8037833"/>
              <a:gd name="connsiteY32" fmla="*/ 3465714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68521 w 8037833"/>
              <a:gd name="connsiteY86" fmla="*/ 3713114 h 3784177"/>
              <a:gd name="connsiteX87" fmla="*/ 1186863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33137 w 8037833"/>
              <a:gd name="connsiteY92" fmla="*/ 3744175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197338 w 8037833"/>
              <a:gd name="connsiteY9" fmla="*/ 3224751 h 3784177"/>
              <a:gd name="connsiteX10" fmla="*/ 7176821 w 8037833"/>
              <a:gd name="connsiteY10" fmla="*/ 3236181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26577 w 8037833"/>
              <a:gd name="connsiteY32" fmla="*/ 3465714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68521 w 8037833"/>
              <a:gd name="connsiteY86" fmla="*/ 3713114 h 3784177"/>
              <a:gd name="connsiteX87" fmla="*/ 1186863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33137 w 8037833"/>
              <a:gd name="connsiteY92" fmla="*/ 3744175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76821 w 8037833"/>
              <a:gd name="connsiteY10" fmla="*/ 3236181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26577 w 8037833"/>
              <a:gd name="connsiteY32" fmla="*/ 3465714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68521 w 8037833"/>
              <a:gd name="connsiteY86" fmla="*/ 3713114 h 3784177"/>
              <a:gd name="connsiteX87" fmla="*/ 1186863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33137 w 8037833"/>
              <a:gd name="connsiteY92" fmla="*/ 3744175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26577 w 8037833"/>
              <a:gd name="connsiteY32" fmla="*/ 3465714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68521 w 8037833"/>
              <a:gd name="connsiteY86" fmla="*/ 3713114 h 3784177"/>
              <a:gd name="connsiteX87" fmla="*/ 1186863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33137 w 8037833"/>
              <a:gd name="connsiteY92" fmla="*/ 3744175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26577 w 8037833"/>
              <a:gd name="connsiteY32" fmla="*/ 3465714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68521 w 8037833"/>
              <a:gd name="connsiteY86" fmla="*/ 3713114 h 3784177"/>
              <a:gd name="connsiteX87" fmla="*/ 1186863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33137 w 8037833"/>
              <a:gd name="connsiteY92" fmla="*/ 3744175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26577 w 8037833"/>
              <a:gd name="connsiteY32" fmla="*/ 3465714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68521 w 8037833"/>
              <a:gd name="connsiteY86" fmla="*/ 3713114 h 3784177"/>
              <a:gd name="connsiteX87" fmla="*/ 1186863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33137 w 8037833"/>
              <a:gd name="connsiteY92" fmla="*/ 3744175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26577 w 8037833"/>
              <a:gd name="connsiteY32" fmla="*/ 3465714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68521 w 8037833"/>
              <a:gd name="connsiteY86" fmla="*/ 3713114 h 3784177"/>
              <a:gd name="connsiteX87" fmla="*/ 1186863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33137 w 8037833"/>
              <a:gd name="connsiteY92" fmla="*/ 3744175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26577 w 8037833"/>
              <a:gd name="connsiteY32" fmla="*/ 3465714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68521 w 8037833"/>
              <a:gd name="connsiteY86" fmla="*/ 3713114 h 3784177"/>
              <a:gd name="connsiteX87" fmla="*/ 1186863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33137 w 8037833"/>
              <a:gd name="connsiteY92" fmla="*/ 3744175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26577 w 8037833"/>
              <a:gd name="connsiteY32" fmla="*/ 3465714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68521 w 8037833"/>
              <a:gd name="connsiteY86" fmla="*/ 3713114 h 3784177"/>
              <a:gd name="connsiteX87" fmla="*/ 1186863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33137 w 8037833"/>
              <a:gd name="connsiteY92" fmla="*/ 3744175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34489 w 8037833"/>
              <a:gd name="connsiteY32" fmla="*/ 3483520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68521 w 8037833"/>
              <a:gd name="connsiteY86" fmla="*/ 3713114 h 3784177"/>
              <a:gd name="connsiteX87" fmla="*/ 1186863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33137 w 8037833"/>
              <a:gd name="connsiteY92" fmla="*/ 3744175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28065 w 8037833"/>
              <a:gd name="connsiteY13" fmla="*/ 3312694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34489 w 8037833"/>
              <a:gd name="connsiteY32" fmla="*/ 3483520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68521 w 8037833"/>
              <a:gd name="connsiteY86" fmla="*/ 3713114 h 3784177"/>
              <a:gd name="connsiteX87" fmla="*/ 1186863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33137 w 8037833"/>
              <a:gd name="connsiteY92" fmla="*/ 3744175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28065 w 8037833"/>
              <a:gd name="connsiteY13" fmla="*/ 3312694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34489 w 8037833"/>
              <a:gd name="connsiteY32" fmla="*/ 3483520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68521 w 8037833"/>
              <a:gd name="connsiteY86" fmla="*/ 3713114 h 3784177"/>
              <a:gd name="connsiteX87" fmla="*/ 1186863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33137 w 8037833"/>
              <a:gd name="connsiteY92" fmla="*/ 3744175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28065 w 8037833"/>
              <a:gd name="connsiteY13" fmla="*/ 3312694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26982 w 8037833"/>
              <a:gd name="connsiteY18" fmla="*/ 3395855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34489 w 8037833"/>
              <a:gd name="connsiteY32" fmla="*/ 3483520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68521 w 8037833"/>
              <a:gd name="connsiteY86" fmla="*/ 3713114 h 3784177"/>
              <a:gd name="connsiteX87" fmla="*/ 1186863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33137 w 8037833"/>
              <a:gd name="connsiteY92" fmla="*/ 3744175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28065 w 8037833"/>
              <a:gd name="connsiteY13" fmla="*/ 3312694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26982 w 8037833"/>
              <a:gd name="connsiteY18" fmla="*/ 3395855 h 3784177"/>
              <a:gd name="connsiteX19" fmla="*/ 6352283 w 8037833"/>
              <a:gd name="connsiteY19" fmla="*/ 3374762 h 3784177"/>
              <a:gd name="connsiteX20" fmla="*/ 6151276 w 8037833"/>
              <a:gd name="connsiteY20" fmla="*/ 3366439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34489 w 8037833"/>
              <a:gd name="connsiteY32" fmla="*/ 3483520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70533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68521 w 8037833"/>
              <a:gd name="connsiteY86" fmla="*/ 3713114 h 3784177"/>
              <a:gd name="connsiteX87" fmla="*/ 1186863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33137 w 8037833"/>
              <a:gd name="connsiteY92" fmla="*/ 3744175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28065 w 8037833"/>
              <a:gd name="connsiteY13" fmla="*/ 3312694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26982 w 8037833"/>
              <a:gd name="connsiteY18" fmla="*/ 3395855 h 3784177"/>
              <a:gd name="connsiteX19" fmla="*/ 6352283 w 8037833"/>
              <a:gd name="connsiteY19" fmla="*/ 3374762 h 3784177"/>
              <a:gd name="connsiteX20" fmla="*/ 6151276 w 8037833"/>
              <a:gd name="connsiteY20" fmla="*/ 3366439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34489 w 8037833"/>
              <a:gd name="connsiteY32" fmla="*/ 3483520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11197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68521 w 8037833"/>
              <a:gd name="connsiteY86" fmla="*/ 3713114 h 3784177"/>
              <a:gd name="connsiteX87" fmla="*/ 1186863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33137 w 8037833"/>
              <a:gd name="connsiteY92" fmla="*/ 3744175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28065 w 8037833"/>
              <a:gd name="connsiteY13" fmla="*/ 3312694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26982 w 8037833"/>
              <a:gd name="connsiteY18" fmla="*/ 3395855 h 3784177"/>
              <a:gd name="connsiteX19" fmla="*/ 6352283 w 8037833"/>
              <a:gd name="connsiteY19" fmla="*/ 3374762 h 3784177"/>
              <a:gd name="connsiteX20" fmla="*/ 6151276 w 8037833"/>
              <a:gd name="connsiteY20" fmla="*/ 3366439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34489 w 8037833"/>
              <a:gd name="connsiteY32" fmla="*/ 3483520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50014 w 8037833"/>
              <a:gd name="connsiteY54" fmla="*/ 3726942 h 3784177"/>
              <a:gd name="connsiteX55" fmla="*/ 3934671 w 8037833"/>
              <a:gd name="connsiteY55" fmla="*/ 3723339 h 3784177"/>
              <a:gd name="connsiteX56" fmla="*/ 3930274 w 8037833"/>
              <a:gd name="connsiteY56" fmla="*/ 3717148 h 3784177"/>
              <a:gd name="connsiteX57" fmla="*/ 3907660 w 8037833"/>
              <a:gd name="connsiteY57" fmla="*/ 3714456 h 3784177"/>
              <a:gd name="connsiteX58" fmla="*/ 3905087 w 8037833"/>
              <a:gd name="connsiteY58" fmla="*/ 3716098 h 3784177"/>
              <a:gd name="connsiteX59" fmla="*/ 3886347 w 8037833"/>
              <a:gd name="connsiteY59" fmla="*/ 3706620 h 3784177"/>
              <a:gd name="connsiteX60" fmla="*/ 3811197 w 8037833"/>
              <a:gd name="connsiteY60" fmla="*/ 3689905 h 3784177"/>
              <a:gd name="connsiteX61" fmla="*/ 3678563 w 8037833"/>
              <a:gd name="connsiteY61" fmla="*/ 3694486 h 3784177"/>
              <a:gd name="connsiteX62" fmla="*/ 3524121 w 8037833"/>
              <a:gd name="connsiteY62" fmla="*/ 3642736 h 3784177"/>
              <a:gd name="connsiteX63" fmla="*/ 3373519 w 8037833"/>
              <a:gd name="connsiteY63" fmla="*/ 3665785 h 3784177"/>
              <a:gd name="connsiteX64" fmla="*/ 3114267 w 8037833"/>
              <a:gd name="connsiteY64" fmla="*/ 3638983 h 3784177"/>
              <a:gd name="connsiteX65" fmla="*/ 2989722 w 8037833"/>
              <a:gd name="connsiteY65" fmla="*/ 3623230 h 3784177"/>
              <a:gd name="connsiteX66" fmla="*/ 2965734 w 8037833"/>
              <a:gd name="connsiteY66" fmla="*/ 3635676 h 3784177"/>
              <a:gd name="connsiteX67" fmla="*/ 2961603 w 8037833"/>
              <a:gd name="connsiteY67" fmla="*/ 3638221 h 3784177"/>
              <a:gd name="connsiteX68" fmla="*/ 2944959 w 8037833"/>
              <a:gd name="connsiteY68" fmla="*/ 3639723 h 3784177"/>
              <a:gd name="connsiteX69" fmla="*/ 2940402 w 8037833"/>
              <a:gd name="connsiteY69" fmla="*/ 3651000 h 3784177"/>
              <a:gd name="connsiteX70" fmla="*/ 2884777 w 8037833"/>
              <a:gd name="connsiteY70" fmla="*/ 3660775 h 3784177"/>
              <a:gd name="connsiteX71" fmla="*/ 2739034 w 8037833"/>
              <a:gd name="connsiteY71" fmla="*/ 3647396 h 3784177"/>
              <a:gd name="connsiteX72" fmla="*/ 2651827 w 8037833"/>
              <a:gd name="connsiteY72" fmla="*/ 3646306 h 3784177"/>
              <a:gd name="connsiteX73" fmla="*/ 2618680 w 8037833"/>
              <a:gd name="connsiteY73" fmla="*/ 3656755 h 3784177"/>
              <a:gd name="connsiteX74" fmla="*/ 2572404 w 8037833"/>
              <a:gd name="connsiteY74" fmla="*/ 3664043 h 3784177"/>
              <a:gd name="connsiteX75" fmla="*/ 2423704 w 8037833"/>
              <a:gd name="connsiteY75" fmla="*/ 3658079 h 3784177"/>
              <a:gd name="connsiteX76" fmla="*/ 2301172 w 8037833"/>
              <a:gd name="connsiteY76" fmla="*/ 3663053 h 3784177"/>
              <a:gd name="connsiteX77" fmla="*/ 2258745 w 8037833"/>
              <a:gd name="connsiteY77" fmla="*/ 3673229 h 3784177"/>
              <a:gd name="connsiteX78" fmla="*/ 2082844 w 8037833"/>
              <a:gd name="connsiteY78" fmla="*/ 3645349 h 3784177"/>
              <a:gd name="connsiteX79" fmla="*/ 1938480 w 8037833"/>
              <a:gd name="connsiteY79" fmla="*/ 3601439 h 3784177"/>
              <a:gd name="connsiteX80" fmla="*/ 1900166 w 8037833"/>
              <a:gd name="connsiteY80" fmla="*/ 3609358 h 3784177"/>
              <a:gd name="connsiteX81" fmla="*/ 1704758 w 8037833"/>
              <a:gd name="connsiteY81" fmla="*/ 3637625 h 3784177"/>
              <a:gd name="connsiteX82" fmla="*/ 1664576 w 8037833"/>
              <a:gd name="connsiteY82" fmla="*/ 3638572 h 3784177"/>
              <a:gd name="connsiteX83" fmla="*/ 1577459 w 8037833"/>
              <a:gd name="connsiteY83" fmla="*/ 3658824 h 3784177"/>
              <a:gd name="connsiteX84" fmla="*/ 1527269 w 8037833"/>
              <a:gd name="connsiteY84" fmla="*/ 3663088 h 3784177"/>
              <a:gd name="connsiteX85" fmla="*/ 1390118 w 8037833"/>
              <a:gd name="connsiteY85" fmla="*/ 3682789 h 3784177"/>
              <a:gd name="connsiteX86" fmla="*/ 1268521 w 8037833"/>
              <a:gd name="connsiteY86" fmla="*/ 3713114 h 3784177"/>
              <a:gd name="connsiteX87" fmla="*/ 1186863 w 8037833"/>
              <a:gd name="connsiteY87" fmla="*/ 3736384 h 3784177"/>
              <a:gd name="connsiteX88" fmla="*/ 1073929 w 8037833"/>
              <a:gd name="connsiteY88" fmla="*/ 3776166 h 3784177"/>
              <a:gd name="connsiteX89" fmla="*/ 1039167 w 8037833"/>
              <a:gd name="connsiteY89" fmla="*/ 3784177 h 3784177"/>
              <a:gd name="connsiteX90" fmla="*/ 989223 w 8037833"/>
              <a:gd name="connsiteY90" fmla="*/ 3770303 h 3784177"/>
              <a:gd name="connsiteX91" fmla="*/ 907906 w 8037833"/>
              <a:gd name="connsiteY91" fmla="*/ 3757678 h 3784177"/>
              <a:gd name="connsiteX92" fmla="*/ 833137 w 8037833"/>
              <a:gd name="connsiteY92" fmla="*/ 3744175 h 3784177"/>
              <a:gd name="connsiteX93" fmla="*/ 742042 w 8037833"/>
              <a:gd name="connsiteY93" fmla="*/ 3747612 h 3784177"/>
              <a:gd name="connsiteX94" fmla="*/ 659460 w 8037833"/>
              <a:gd name="connsiteY94" fmla="*/ 3740429 h 3784177"/>
              <a:gd name="connsiteX95" fmla="*/ 556552 w 8037833"/>
              <a:gd name="connsiteY95" fmla="*/ 3739124 h 3784177"/>
              <a:gd name="connsiteX96" fmla="*/ 385384 w 8037833"/>
              <a:gd name="connsiteY96" fmla="*/ 3726388 h 3784177"/>
              <a:gd name="connsiteX97" fmla="*/ 339711 w 8037833"/>
              <a:gd name="connsiteY97" fmla="*/ 3718242 h 3784177"/>
              <a:gd name="connsiteX98" fmla="*/ 222239 w 8037833"/>
              <a:gd name="connsiteY98" fmla="*/ 3672335 h 3784177"/>
              <a:gd name="connsiteX99" fmla="*/ 163578 w 8037833"/>
              <a:gd name="connsiteY99" fmla="*/ 3656292 h 3784177"/>
              <a:gd name="connsiteX100" fmla="*/ 72220 w 8037833"/>
              <a:gd name="connsiteY100" fmla="*/ 3645272 h 3784177"/>
              <a:gd name="connsiteX101" fmla="*/ 44395 w 8037833"/>
              <a:gd name="connsiteY101" fmla="*/ 3639455 h 3784177"/>
              <a:gd name="connsiteX102" fmla="*/ 1962 w 8037833"/>
              <a:gd name="connsiteY102" fmla="*/ 3635948 h 3784177"/>
              <a:gd name="connsiteX103" fmla="*/ 0 w 8037833"/>
              <a:gd name="connsiteY103" fmla="*/ 3635261 h 3784177"/>
              <a:gd name="connsiteX104" fmla="*/ 0 w 8037833"/>
              <a:gd name="connsiteY10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28065 w 8037833"/>
              <a:gd name="connsiteY13" fmla="*/ 3312694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26982 w 8037833"/>
              <a:gd name="connsiteY18" fmla="*/ 3395855 h 3784177"/>
              <a:gd name="connsiteX19" fmla="*/ 6352283 w 8037833"/>
              <a:gd name="connsiteY19" fmla="*/ 3374762 h 3784177"/>
              <a:gd name="connsiteX20" fmla="*/ 6151276 w 8037833"/>
              <a:gd name="connsiteY20" fmla="*/ 3366439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34489 w 8037833"/>
              <a:gd name="connsiteY32" fmla="*/ 3483520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34671 w 8037833"/>
              <a:gd name="connsiteY54" fmla="*/ 3723339 h 3784177"/>
              <a:gd name="connsiteX55" fmla="*/ 3930274 w 8037833"/>
              <a:gd name="connsiteY55" fmla="*/ 3717148 h 3784177"/>
              <a:gd name="connsiteX56" fmla="*/ 3907660 w 8037833"/>
              <a:gd name="connsiteY56" fmla="*/ 3714456 h 3784177"/>
              <a:gd name="connsiteX57" fmla="*/ 3905087 w 8037833"/>
              <a:gd name="connsiteY57" fmla="*/ 3716098 h 3784177"/>
              <a:gd name="connsiteX58" fmla="*/ 3886347 w 8037833"/>
              <a:gd name="connsiteY58" fmla="*/ 3706620 h 3784177"/>
              <a:gd name="connsiteX59" fmla="*/ 3811197 w 8037833"/>
              <a:gd name="connsiteY59" fmla="*/ 3689905 h 3784177"/>
              <a:gd name="connsiteX60" fmla="*/ 3678563 w 8037833"/>
              <a:gd name="connsiteY60" fmla="*/ 3694486 h 3784177"/>
              <a:gd name="connsiteX61" fmla="*/ 3524121 w 8037833"/>
              <a:gd name="connsiteY61" fmla="*/ 3642736 h 3784177"/>
              <a:gd name="connsiteX62" fmla="*/ 3373519 w 8037833"/>
              <a:gd name="connsiteY62" fmla="*/ 3665785 h 3784177"/>
              <a:gd name="connsiteX63" fmla="*/ 3114267 w 8037833"/>
              <a:gd name="connsiteY63" fmla="*/ 3638983 h 3784177"/>
              <a:gd name="connsiteX64" fmla="*/ 2989722 w 8037833"/>
              <a:gd name="connsiteY64" fmla="*/ 3623230 h 3784177"/>
              <a:gd name="connsiteX65" fmla="*/ 2965734 w 8037833"/>
              <a:gd name="connsiteY65" fmla="*/ 3635676 h 3784177"/>
              <a:gd name="connsiteX66" fmla="*/ 2961603 w 8037833"/>
              <a:gd name="connsiteY66" fmla="*/ 3638221 h 3784177"/>
              <a:gd name="connsiteX67" fmla="*/ 2944959 w 8037833"/>
              <a:gd name="connsiteY67" fmla="*/ 3639723 h 3784177"/>
              <a:gd name="connsiteX68" fmla="*/ 2940402 w 8037833"/>
              <a:gd name="connsiteY68" fmla="*/ 3651000 h 3784177"/>
              <a:gd name="connsiteX69" fmla="*/ 2884777 w 8037833"/>
              <a:gd name="connsiteY69" fmla="*/ 3660775 h 3784177"/>
              <a:gd name="connsiteX70" fmla="*/ 2739034 w 8037833"/>
              <a:gd name="connsiteY70" fmla="*/ 3647396 h 3784177"/>
              <a:gd name="connsiteX71" fmla="*/ 2651827 w 8037833"/>
              <a:gd name="connsiteY71" fmla="*/ 3646306 h 3784177"/>
              <a:gd name="connsiteX72" fmla="*/ 2618680 w 8037833"/>
              <a:gd name="connsiteY72" fmla="*/ 3656755 h 3784177"/>
              <a:gd name="connsiteX73" fmla="*/ 2572404 w 8037833"/>
              <a:gd name="connsiteY73" fmla="*/ 3664043 h 3784177"/>
              <a:gd name="connsiteX74" fmla="*/ 2423704 w 8037833"/>
              <a:gd name="connsiteY74" fmla="*/ 3658079 h 3784177"/>
              <a:gd name="connsiteX75" fmla="*/ 2301172 w 8037833"/>
              <a:gd name="connsiteY75" fmla="*/ 3663053 h 3784177"/>
              <a:gd name="connsiteX76" fmla="*/ 2258745 w 8037833"/>
              <a:gd name="connsiteY76" fmla="*/ 3673229 h 3784177"/>
              <a:gd name="connsiteX77" fmla="*/ 2082844 w 8037833"/>
              <a:gd name="connsiteY77" fmla="*/ 3645349 h 3784177"/>
              <a:gd name="connsiteX78" fmla="*/ 1938480 w 8037833"/>
              <a:gd name="connsiteY78" fmla="*/ 3601439 h 3784177"/>
              <a:gd name="connsiteX79" fmla="*/ 1900166 w 8037833"/>
              <a:gd name="connsiteY79" fmla="*/ 3609358 h 3784177"/>
              <a:gd name="connsiteX80" fmla="*/ 1704758 w 8037833"/>
              <a:gd name="connsiteY80" fmla="*/ 3637625 h 3784177"/>
              <a:gd name="connsiteX81" fmla="*/ 1664576 w 8037833"/>
              <a:gd name="connsiteY81" fmla="*/ 3638572 h 3784177"/>
              <a:gd name="connsiteX82" fmla="*/ 1577459 w 8037833"/>
              <a:gd name="connsiteY82" fmla="*/ 3658824 h 3784177"/>
              <a:gd name="connsiteX83" fmla="*/ 1527269 w 8037833"/>
              <a:gd name="connsiteY83" fmla="*/ 3663088 h 3784177"/>
              <a:gd name="connsiteX84" fmla="*/ 1390118 w 8037833"/>
              <a:gd name="connsiteY84" fmla="*/ 3682789 h 3784177"/>
              <a:gd name="connsiteX85" fmla="*/ 1268521 w 8037833"/>
              <a:gd name="connsiteY85" fmla="*/ 3713114 h 3784177"/>
              <a:gd name="connsiteX86" fmla="*/ 1186863 w 8037833"/>
              <a:gd name="connsiteY86" fmla="*/ 3736384 h 3784177"/>
              <a:gd name="connsiteX87" fmla="*/ 1073929 w 8037833"/>
              <a:gd name="connsiteY87" fmla="*/ 3776166 h 3784177"/>
              <a:gd name="connsiteX88" fmla="*/ 1039167 w 8037833"/>
              <a:gd name="connsiteY88" fmla="*/ 3784177 h 3784177"/>
              <a:gd name="connsiteX89" fmla="*/ 989223 w 8037833"/>
              <a:gd name="connsiteY89" fmla="*/ 3770303 h 3784177"/>
              <a:gd name="connsiteX90" fmla="*/ 907906 w 8037833"/>
              <a:gd name="connsiteY90" fmla="*/ 3757678 h 3784177"/>
              <a:gd name="connsiteX91" fmla="*/ 833137 w 8037833"/>
              <a:gd name="connsiteY91" fmla="*/ 3744175 h 3784177"/>
              <a:gd name="connsiteX92" fmla="*/ 742042 w 8037833"/>
              <a:gd name="connsiteY92" fmla="*/ 3747612 h 3784177"/>
              <a:gd name="connsiteX93" fmla="*/ 659460 w 8037833"/>
              <a:gd name="connsiteY93" fmla="*/ 3740429 h 3784177"/>
              <a:gd name="connsiteX94" fmla="*/ 556552 w 8037833"/>
              <a:gd name="connsiteY94" fmla="*/ 3739124 h 3784177"/>
              <a:gd name="connsiteX95" fmla="*/ 385384 w 8037833"/>
              <a:gd name="connsiteY95" fmla="*/ 3726388 h 3784177"/>
              <a:gd name="connsiteX96" fmla="*/ 339711 w 8037833"/>
              <a:gd name="connsiteY96" fmla="*/ 3718242 h 3784177"/>
              <a:gd name="connsiteX97" fmla="*/ 222239 w 8037833"/>
              <a:gd name="connsiteY97" fmla="*/ 3672335 h 3784177"/>
              <a:gd name="connsiteX98" fmla="*/ 163578 w 8037833"/>
              <a:gd name="connsiteY98" fmla="*/ 3656292 h 3784177"/>
              <a:gd name="connsiteX99" fmla="*/ 72220 w 8037833"/>
              <a:gd name="connsiteY99" fmla="*/ 3645272 h 3784177"/>
              <a:gd name="connsiteX100" fmla="*/ 44395 w 8037833"/>
              <a:gd name="connsiteY100" fmla="*/ 3639455 h 3784177"/>
              <a:gd name="connsiteX101" fmla="*/ 1962 w 8037833"/>
              <a:gd name="connsiteY101" fmla="*/ 3635948 h 3784177"/>
              <a:gd name="connsiteX102" fmla="*/ 0 w 8037833"/>
              <a:gd name="connsiteY102" fmla="*/ 3635261 h 3784177"/>
              <a:gd name="connsiteX103" fmla="*/ 0 w 8037833"/>
              <a:gd name="connsiteY103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28065 w 8037833"/>
              <a:gd name="connsiteY13" fmla="*/ 3312694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26982 w 8037833"/>
              <a:gd name="connsiteY18" fmla="*/ 3395855 h 3784177"/>
              <a:gd name="connsiteX19" fmla="*/ 6352283 w 8037833"/>
              <a:gd name="connsiteY19" fmla="*/ 3374762 h 3784177"/>
              <a:gd name="connsiteX20" fmla="*/ 6151276 w 8037833"/>
              <a:gd name="connsiteY20" fmla="*/ 3366439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34489 w 8037833"/>
              <a:gd name="connsiteY32" fmla="*/ 3483520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34671 w 8037833"/>
              <a:gd name="connsiteY54" fmla="*/ 3723339 h 3784177"/>
              <a:gd name="connsiteX55" fmla="*/ 3930274 w 8037833"/>
              <a:gd name="connsiteY55" fmla="*/ 3717148 h 3784177"/>
              <a:gd name="connsiteX56" fmla="*/ 3907660 w 8037833"/>
              <a:gd name="connsiteY56" fmla="*/ 3714456 h 3784177"/>
              <a:gd name="connsiteX57" fmla="*/ 3905087 w 8037833"/>
              <a:gd name="connsiteY57" fmla="*/ 3716098 h 3784177"/>
              <a:gd name="connsiteX58" fmla="*/ 3886347 w 8037833"/>
              <a:gd name="connsiteY58" fmla="*/ 3706620 h 3784177"/>
              <a:gd name="connsiteX59" fmla="*/ 3811197 w 8037833"/>
              <a:gd name="connsiteY59" fmla="*/ 3689905 h 3784177"/>
              <a:gd name="connsiteX60" fmla="*/ 3666696 w 8037833"/>
              <a:gd name="connsiteY60" fmla="*/ 3681132 h 3784177"/>
              <a:gd name="connsiteX61" fmla="*/ 3524121 w 8037833"/>
              <a:gd name="connsiteY61" fmla="*/ 3642736 h 3784177"/>
              <a:gd name="connsiteX62" fmla="*/ 3373519 w 8037833"/>
              <a:gd name="connsiteY62" fmla="*/ 3665785 h 3784177"/>
              <a:gd name="connsiteX63" fmla="*/ 3114267 w 8037833"/>
              <a:gd name="connsiteY63" fmla="*/ 3638983 h 3784177"/>
              <a:gd name="connsiteX64" fmla="*/ 2989722 w 8037833"/>
              <a:gd name="connsiteY64" fmla="*/ 3623230 h 3784177"/>
              <a:gd name="connsiteX65" fmla="*/ 2965734 w 8037833"/>
              <a:gd name="connsiteY65" fmla="*/ 3635676 h 3784177"/>
              <a:gd name="connsiteX66" fmla="*/ 2961603 w 8037833"/>
              <a:gd name="connsiteY66" fmla="*/ 3638221 h 3784177"/>
              <a:gd name="connsiteX67" fmla="*/ 2944959 w 8037833"/>
              <a:gd name="connsiteY67" fmla="*/ 3639723 h 3784177"/>
              <a:gd name="connsiteX68" fmla="*/ 2940402 w 8037833"/>
              <a:gd name="connsiteY68" fmla="*/ 3651000 h 3784177"/>
              <a:gd name="connsiteX69" fmla="*/ 2884777 w 8037833"/>
              <a:gd name="connsiteY69" fmla="*/ 3660775 h 3784177"/>
              <a:gd name="connsiteX70" fmla="*/ 2739034 w 8037833"/>
              <a:gd name="connsiteY70" fmla="*/ 3647396 h 3784177"/>
              <a:gd name="connsiteX71" fmla="*/ 2651827 w 8037833"/>
              <a:gd name="connsiteY71" fmla="*/ 3646306 h 3784177"/>
              <a:gd name="connsiteX72" fmla="*/ 2618680 w 8037833"/>
              <a:gd name="connsiteY72" fmla="*/ 3656755 h 3784177"/>
              <a:gd name="connsiteX73" fmla="*/ 2572404 w 8037833"/>
              <a:gd name="connsiteY73" fmla="*/ 3664043 h 3784177"/>
              <a:gd name="connsiteX74" fmla="*/ 2423704 w 8037833"/>
              <a:gd name="connsiteY74" fmla="*/ 3658079 h 3784177"/>
              <a:gd name="connsiteX75" fmla="*/ 2301172 w 8037833"/>
              <a:gd name="connsiteY75" fmla="*/ 3663053 h 3784177"/>
              <a:gd name="connsiteX76" fmla="*/ 2258745 w 8037833"/>
              <a:gd name="connsiteY76" fmla="*/ 3673229 h 3784177"/>
              <a:gd name="connsiteX77" fmla="*/ 2082844 w 8037833"/>
              <a:gd name="connsiteY77" fmla="*/ 3645349 h 3784177"/>
              <a:gd name="connsiteX78" fmla="*/ 1938480 w 8037833"/>
              <a:gd name="connsiteY78" fmla="*/ 3601439 h 3784177"/>
              <a:gd name="connsiteX79" fmla="*/ 1900166 w 8037833"/>
              <a:gd name="connsiteY79" fmla="*/ 3609358 h 3784177"/>
              <a:gd name="connsiteX80" fmla="*/ 1704758 w 8037833"/>
              <a:gd name="connsiteY80" fmla="*/ 3637625 h 3784177"/>
              <a:gd name="connsiteX81" fmla="*/ 1664576 w 8037833"/>
              <a:gd name="connsiteY81" fmla="*/ 3638572 h 3784177"/>
              <a:gd name="connsiteX82" fmla="*/ 1577459 w 8037833"/>
              <a:gd name="connsiteY82" fmla="*/ 3658824 h 3784177"/>
              <a:gd name="connsiteX83" fmla="*/ 1527269 w 8037833"/>
              <a:gd name="connsiteY83" fmla="*/ 3663088 h 3784177"/>
              <a:gd name="connsiteX84" fmla="*/ 1390118 w 8037833"/>
              <a:gd name="connsiteY84" fmla="*/ 3682789 h 3784177"/>
              <a:gd name="connsiteX85" fmla="*/ 1268521 w 8037833"/>
              <a:gd name="connsiteY85" fmla="*/ 3713114 h 3784177"/>
              <a:gd name="connsiteX86" fmla="*/ 1186863 w 8037833"/>
              <a:gd name="connsiteY86" fmla="*/ 3736384 h 3784177"/>
              <a:gd name="connsiteX87" fmla="*/ 1073929 w 8037833"/>
              <a:gd name="connsiteY87" fmla="*/ 3776166 h 3784177"/>
              <a:gd name="connsiteX88" fmla="*/ 1039167 w 8037833"/>
              <a:gd name="connsiteY88" fmla="*/ 3784177 h 3784177"/>
              <a:gd name="connsiteX89" fmla="*/ 989223 w 8037833"/>
              <a:gd name="connsiteY89" fmla="*/ 3770303 h 3784177"/>
              <a:gd name="connsiteX90" fmla="*/ 907906 w 8037833"/>
              <a:gd name="connsiteY90" fmla="*/ 3757678 h 3784177"/>
              <a:gd name="connsiteX91" fmla="*/ 833137 w 8037833"/>
              <a:gd name="connsiteY91" fmla="*/ 3744175 h 3784177"/>
              <a:gd name="connsiteX92" fmla="*/ 742042 w 8037833"/>
              <a:gd name="connsiteY92" fmla="*/ 3747612 h 3784177"/>
              <a:gd name="connsiteX93" fmla="*/ 659460 w 8037833"/>
              <a:gd name="connsiteY93" fmla="*/ 3740429 h 3784177"/>
              <a:gd name="connsiteX94" fmla="*/ 556552 w 8037833"/>
              <a:gd name="connsiteY94" fmla="*/ 3739124 h 3784177"/>
              <a:gd name="connsiteX95" fmla="*/ 385384 w 8037833"/>
              <a:gd name="connsiteY95" fmla="*/ 3726388 h 3784177"/>
              <a:gd name="connsiteX96" fmla="*/ 339711 w 8037833"/>
              <a:gd name="connsiteY96" fmla="*/ 3718242 h 3784177"/>
              <a:gd name="connsiteX97" fmla="*/ 222239 w 8037833"/>
              <a:gd name="connsiteY97" fmla="*/ 3672335 h 3784177"/>
              <a:gd name="connsiteX98" fmla="*/ 163578 w 8037833"/>
              <a:gd name="connsiteY98" fmla="*/ 3656292 h 3784177"/>
              <a:gd name="connsiteX99" fmla="*/ 72220 w 8037833"/>
              <a:gd name="connsiteY99" fmla="*/ 3645272 h 3784177"/>
              <a:gd name="connsiteX100" fmla="*/ 44395 w 8037833"/>
              <a:gd name="connsiteY100" fmla="*/ 3639455 h 3784177"/>
              <a:gd name="connsiteX101" fmla="*/ 1962 w 8037833"/>
              <a:gd name="connsiteY101" fmla="*/ 3635948 h 3784177"/>
              <a:gd name="connsiteX102" fmla="*/ 0 w 8037833"/>
              <a:gd name="connsiteY102" fmla="*/ 3635261 h 3784177"/>
              <a:gd name="connsiteX103" fmla="*/ 0 w 8037833"/>
              <a:gd name="connsiteY103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28065 w 8037833"/>
              <a:gd name="connsiteY13" fmla="*/ 3312694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26982 w 8037833"/>
              <a:gd name="connsiteY18" fmla="*/ 3395855 h 3784177"/>
              <a:gd name="connsiteX19" fmla="*/ 6352283 w 8037833"/>
              <a:gd name="connsiteY19" fmla="*/ 3374762 h 3784177"/>
              <a:gd name="connsiteX20" fmla="*/ 6151276 w 8037833"/>
              <a:gd name="connsiteY20" fmla="*/ 3366439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34489 w 8037833"/>
              <a:gd name="connsiteY32" fmla="*/ 3483520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34671 w 8037833"/>
              <a:gd name="connsiteY54" fmla="*/ 3723339 h 3784177"/>
              <a:gd name="connsiteX55" fmla="*/ 3930274 w 8037833"/>
              <a:gd name="connsiteY55" fmla="*/ 3717148 h 3784177"/>
              <a:gd name="connsiteX56" fmla="*/ 3907660 w 8037833"/>
              <a:gd name="connsiteY56" fmla="*/ 3714456 h 3784177"/>
              <a:gd name="connsiteX57" fmla="*/ 3905087 w 8037833"/>
              <a:gd name="connsiteY57" fmla="*/ 3716098 h 3784177"/>
              <a:gd name="connsiteX58" fmla="*/ 3886347 w 8037833"/>
              <a:gd name="connsiteY58" fmla="*/ 3706620 h 3784177"/>
              <a:gd name="connsiteX59" fmla="*/ 3811197 w 8037833"/>
              <a:gd name="connsiteY59" fmla="*/ 3689905 h 3784177"/>
              <a:gd name="connsiteX60" fmla="*/ 3666696 w 8037833"/>
              <a:gd name="connsiteY60" fmla="*/ 3681132 h 3784177"/>
              <a:gd name="connsiteX61" fmla="*/ 3516210 w 8037833"/>
              <a:gd name="connsiteY61" fmla="*/ 3656091 h 3784177"/>
              <a:gd name="connsiteX62" fmla="*/ 3373519 w 8037833"/>
              <a:gd name="connsiteY62" fmla="*/ 3665785 h 3784177"/>
              <a:gd name="connsiteX63" fmla="*/ 3114267 w 8037833"/>
              <a:gd name="connsiteY63" fmla="*/ 3638983 h 3784177"/>
              <a:gd name="connsiteX64" fmla="*/ 2989722 w 8037833"/>
              <a:gd name="connsiteY64" fmla="*/ 3623230 h 3784177"/>
              <a:gd name="connsiteX65" fmla="*/ 2965734 w 8037833"/>
              <a:gd name="connsiteY65" fmla="*/ 3635676 h 3784177"/>
              <a:gd name="connsiteX66" fmla="*/ 2961603 w 8037833"/>
              <a:gd name="connsiteY66" fmla="*/ 3638221 h 3784177"/>
              <a:gd name="connsiteX67" fmla="*/ 2944959 w 8037833"/>
              <a:gd name="connsiteY67" fmla="*/ 3639723 h 3784177"/>
              <a:gd name="connsiteX68" fmla="*/ 2940402 w 8037833"/>
              <a:gd name="connsiteY68" fmla="*/ 3651000 h 3784177"/>
              <a:gd name="connsiteX69" fmla="*/ 2884777 w 8037833"/>
              <a:gd name="connsiteY69" fmla="*/ 3660775 h 3784177"/>
              <a:gd name="connsiteX70" fmla="*/ 2739034 w 8037833"/>
              <a:gd name="connsiteY70" fmla="*/ 3647396 h 3784177"/>
              <a:gd name="connsiteX71" fmla="*/ 2651827 w 8037833"/>
              <a:gd name="connsiteY71" fmla="*/ 3646306 h 3784177"/>
              <a:gd name="connsiteX72" fmla="*/ 2618680 w 8037833"/>
              <a:gd name="connsiteY72" fmla="*/ 3656755 h 3784177"/>
              <a:gd name="connsiteX73" fmla="*/ 2572404 w 8037833"/>
              <a:gd name="connsiteY73" fmla="*/ 3664043 h 3784177"/>
              <a:gd name="connsiteX74" fmla="*/ 2423704 w 8037833"/>
              <a:gd name="connsiteY74" fmla="*/ 3658079 h 3784177"/>
              <a:gd name="connsiteX75" fmla="*/ 2301172 w 8037833"/>
              <a:gd name="connsiteY75" fmla="*/ 3663053 h 3784177"/>
              <a:gd name="connsiteX76" fmla="*/ 2258745 w 8037833"/>
              <a:gd name="connsiteY76" fmla="*/ 3673229 h 3784177"/>
              <a:gd name="connsiteX77" fmla="*/ 2082844 w 8037833"/>
              <a:gd name="connsiteY77" fmla="*/ 3645349 h 3784177"/>
              <a:gd name="connsiteX78" fmla="*/ 1938480 w 8037833"/>
              <a:gd name="connsiteY78" fmla="*/ 3601439 h 3784177"/>
              <a:gd name="connsiteX79" fmla="*/ 1900166 w 8037833"/>
              <a:gd name="connsiteY79" fmla="*/ 3609358 h 3784177"/>
              <a:gd name="connsiteX80" fmla="*/ 1704758 w 8037833"/>
              <a:gd name="connsiteY80" fmla="*/ 3637625 h 3784177"/>
              <a:gd name="connsiteX81" fmla="*/ 1664576 w 8037833"/>
              <a:gd name="connsiteY81" fmla="*/ 3638572 h 3784177"/>
              <a:gd name="connsiteX82" fmla="*/ 1577459 w 8037833"/>
              <a:gd name="connsiteY82" fmla="*/ 3658824 h 3784177"/>
              <a:gd name="connsiteX83" fmla="*/ 1527269 w 8037833"/>
              <a:gd name="connsiteY83" fmla="*/ 3663088 h 3784177"/>
              <a:gd name="connsiteX84" fmla="*/ 1390118 w 8037833"/>
              <a:gd name="connsiteY84" fmla="*/ 3682789 h 3784177"/>
              <a:gd name="connsiteX85" fmla="*/ 1268521 w 8037833"/>
              <a:gd name="connsiteY85" fmla="*/ 3713114 h 3784177"/>
              <a:gd name="connsiteX86" fmla="*/ 1186863 w 8037833"/>
              <a:gd name="connsiteY86" fmla="*/ 3736384 h 3784177"/>
              <a:gd name="connsiteX87" fmla="*/ 1073929 w 8037833"/>
              <a:gd name="connsiteY87" fmla="*/ 3776166 h 3784177"/>
              <a:gd name="connsiteX88" fmla="*/ 1039167 w 8037833"/>
              <a:gd name="connsiteY88" fmla="*/ 3784177 h 3784177"/>
              <a:gd name="connsiteX89" fmla="*/ 989223 w 8037833"/>
              <a:gd name="connsiteY89" fmla="*/ 3770303 h 3784177"/>
              <a:gd name="connsiteX90" fmla="*/ 907906 w 8037833"/>
              <a:gd name="connsiteY90" fmla="*/ 3757678 h 3784177"/>
              <a:gd name="connsiteX91" fmla="*/ 833137 w 8037833"/>
              <a:gd name="connsiteY91" fmla="*/ 3744175 h 3784177"/>
              <a:gd name="connsiteX92" fmla="*/ 742042 w 8037833"/>
              <a:gd name="connsiteY92" fmla="*/ 3747612 h 3784177"/>
              <a:gd name="connsiteX93" fmla="*/ 659460 w 8037833"/>
              <a:gd name="connsiteY93" fmla="*/ 3740429 h 3784177"/>
              <a:gd name="connsiteX94" fmla="*/ 556552 w 8037833"/>
              <a:gd name="connsiteY94" fmla="*/ 3739124 h 3784177"/>
              <a:gd name="connsiteX95" fmla="*/ 385384 w 8037833"/>
              <a:gd name="connsiteY95" fmla="*/ 3726388 h 3784177"/>
              <a:gd name="connsiteX96" fmla="*/ 339711 w 8037833"/>
              <a:gd name="connsiteY96" fmla="*/ 3718242 h 3784177"/>
              <a:gd name="connsiteX97" fmla="*/ 222239 w 8037833"/>
              <a:gd name="connsiteY97" fmla="*/ 3672335 h 3784177"/>
              <a:gd name="connsiteX98" fmla="*/ 163578 w 8037833"/>
              <a:gd name="connsiteY98" fmla="*/ 3656292 h 3784177"/>
              <a:gd name="connsiteX99" fmla="*/ 72220 w 8037833"/>
              <a:gd name="connsiteY99" fmla="*/ 3645272 h 3784177"/>
              <a:gd name="connsiteX100" fmla="*/ 44395 w 8037833"/>
              <a:gd name="connsiteY100" fmla="*/ 3639455 h 3784177"/>
              <a:gd name="connsiteX101" fmla="*/ 1962 w 8037833"/>
              <a:gd name="connsiteY101" fmla="*/ 3635948 h 3784177"/>
              <a:gd name="connsiteX102" fmla="*/ 0 w 8037833"/>
              <a:gd name="connsiteY102" fmla="*/ 3635261 h 3784177"/>
              <a:gd name="connsiteX103" fmla="*/ 0 w 8037833"/>
              <a:gd name="connsiteY103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28065 w 8037833"/>
              <a:gd name="connsiteY13" fmla="*/ 3312694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26982 w 8037833"/>
              <a:gd name="connsiteY18" fmla="*/ 3395855 h 3784177"/>
              <a:gd name="connsiteX19" fmla="*/ 6352283 w 8037833"/>
              <a:gd name="connsiteY19" fmla="*/ 3374762 h 3784177"/>
              <a:gd name="connsiteX20" fmla="*/ 6151276 w 8037833"/>
              <a:gd name="connsiteY20" fmla="*/ 3366439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34489 w 8037833"/>
              <a:gd name="connsiteY32" fmla="*/ 3483520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34671 w 8037833"/>
              <a:gd name="connsiteY54" fmla="*/ 3723339 h 3784177"/>
              <a:gd name="connsiteX55" fmla="*/ 3930274 w 8037833"/>
              <a:gd name="connsiteY55" fmla="*/ 3717148 h 3784177"/>
              <a:gd name="connsiteX56" fmla="*/ 3907660 w 8037833"/>
              <a:gd name="connsiteY56" fmla="*/ 3714456 h 3784177"/>
              <a:gd name="connsiteX57" fmla="*/ 3905087 w 8037833"/>
              <a:gd name="connsiteY57" fmla="*/ 3716098 h 3784177"/>
              <a:gd name="connsiteX58" fmla="*/ 3886347 w 8037833"/>
              <a:gd name="connsiteY58" fmla="*/ 3706620 h 3784177"/>
              <a:gd name="connsiteX59" fmla="*/ 3811197 w 8037833"/>
              <a:gd name="connsiteY59" fmla="*/ 3689905 h 3784177"/>
              <a:gd name="connsiteX60" fmla="*/ 3666696 w 8037833"/>
              <a:gd name="connsiteY60" fmla="*/ 3681132 h 3784177"/>
              <a:gd name="connsiteX61" fmla="*/ 3516210 w 8037833"/>
              <a:gd name="connsiteY61" fmla="*/ 3656091 h 3784177"/>
              <a:gd name="connsiteX62" fmla="*/ 3373519 w 8037833"/>
              <a:gd name="connsiteY62" fmla="*/ 3665785 h 3784177"/>
              <a:gd name="connsiteX63" fmla="*/ 3114267 w 8037833"/>
              <a:gd name="connsiteY63" fmla="*/ 3638983 h 3784177"/>
              <a:gd name="connsiteX64" fmla="*/ 2989722 w 8037833"/>
              <a:gd name="connsiteY64" fmla="*/ 3623230 h 3784177"/>
              <a:gd name="connsiteX65" fmla="*/ 2965734 w 8037833"/>
              <a:gd name="connsiteY65" fmla="*/ 3635676 h 3784177"/>
              <a:gd name="connsiteX66" fmla="*/ 2961603 w 8037833"/>
              <a:gd name="connsiteY66" fmla="*/ 3638221 h 3784177"/>
              <a:gd name="connsiteX67" fmla="*/ 2944959 w 8037833"/>
              <a:gd name="connsiteY67" fmla="*/ 3639723 h 3784177"/>
              <a:gd name="connsiteX68" fmla="*/ 2940402 w 8037833"/>
              <a:gd name="connsiteY68" fmla="*/ 3651000 h 3784177"/>
              <a:gd name="connsiteX69" fmla="*/ 2884777 w 8037833"/>
              <a:gd name="connsiteY69" fmla="*/ 3660775 h 3784177"/>
              <a:gd name="connsiteX70" fmla="*/ 2739034 w 8037833"/>
              <a:gd name="connsiteY70" fmla="*/ 3647396 h 3784177"/>
              <a:gd name="connsiteX71" fmla="*/ 2651827 w 8037833"/>
              <a:gd name="connsiteY71" fmla="*/ 3646306 h 3784177"/>
              <a:gd name="connsiteX72" fmla="*/ 2618680 w 8037833"/>
              <a:gd name="connsiteY72" fmla="*/ 3656755 h 3784177"/>
              <a:gd name="connsiteX73" fmla="*/ 2572404 w 8037833"/>
              <a:gd name="connsiteY73" fmla="*/ 3664043 h 3784177"/>
              <a:gd name="connsiteX74" fmla="*/ 2423704 w 8037833"/>
              <a:gd name="connsiteY74" fmla="*/ 3658079 h 3784177"/>
              <a:gd name="connsiteX75" fmla="*/ 2301172 w 8037833"/>
              <a:gd name="connsiteY75" fmla="*/ 3663053 h 3784177"/>
              <a:gd name="connsiteX76" fmla="*/ 2258745 w 8037833"/>
              <a:gd name="connsiteY76" fmla="*/ 3673229 h 3784177"/>
              <a:gd name="connsiteX77" fmla="*/ 2082844 w 8037833"/>
              <a:gd name="connsiteY77" fmla="*/ 3645349 h 3784177"/>
              <a:gd name="connsiteX78" fmla="*/ 1938480 w 8037833"/>
              <a:gd name="connsiteY78" fmla="*/ 3601439 h 3784177"/>
              <a:gd name="connsiteX79" fmla="*/ 1900166 w 8037833"/>
              <a:gd name="connsiteY79" fmla="*/ 3609358 h 3784177"/>
              <a:gd name="connsiteX80" fmla="*/ 1704758 w 8037833"/>
              <a:gd name="connsiteY80" fmla="*/ 3637625 h 3784177"/>
              <a:gd name="connsiteX81" fmla="*/ 1664576 w 8037833"/>
              <a:gd name="connsiteY81" fmla="*/ 3638572 h 3784177"/>
              <a:gd name="connsiteX82" fmla="*/ 1577459 w 8037833"/>
              <a:gd name="connsiteY82" fmla="*/ 3658824 h 3784177"/>
              <a:gd name="connsiteX83" fmla="*/ 1527269 w 8037833"/>
              <a:gd name="connsiteY83" fmla="*/ 3663088 h 3784177"/>
              <a:gd name="connsiteX84" fmla="*/ 1390118 w 8037833"/>
              <a:gd name="connsiteY84" fmla="*/ 3682789 h 3784177"/>
              <a:gd name="connsiteX85" fmla="*/ 1268521 w 8037833"/>
              <a:gd name="connsiteY85" fmla="*/ 3713114 h 3784177"/>
              <a:gd name="connsiteX86" fmla="*/ 1186863 w 8037833"/>
              <a:gd name="connsiteY86" fmla="*/ 3736384 h 3784177"/>
              <a:gd name="connsiteX87" fmla="*/ 1073929 w 8037833"/>
              <a:gd name="connsiteY87" fmla="*/ 3776166 h 3784177"/>
              <a:gd name="connsiteX88" fmla="*/ 1039167 w 8037833"/>
              <a:gd name="connsiteY88" fmla="*/ 3784177 h 3784177"/>
              <a:gd name="connsiteX89" fmla="*/ 989223 w 8037833"/>
              <a:gd name="connsiteY89" fmla="*/ 3770303 h 3784177"/>
              <a:gd name="connsiteX90" fmla="*/ 907906 w 8037833"/>
              <a:gd name="connsiteY90" fmla="*/ 3757678 h 3784177"/>
              <a:gd name="connsiteX91" fmla="*/ 833137 w 8037833"/>
              <a:gd name="connsiteY91" fmla="*/ 3744175 h 3784177"/>
              <a:gd name="connsiteX92" fmla="*/ 742042 w 8037833"/>
              <a:gd name="connsiteY92" fmla="*/ 3747612 h 3784177"/>
              <a:gd name="connsiteX93" fmla="*/ 659460 w 8037833"/>
              <a:gd name="connsiteY93" fmla="*/ 3740429 h 3784177"/>
              <a:gd name="connsiteX94" fmla="*/ 556552 w 8037833"/>
              <a:gd name="connsiteY94" fmla="*/ 3739124 h 3784177"/>
              <a:gd name="connsiteX95" fmla="*/ 385384 w 8037833"/>
              <a:gd name="connsiteY95" fmla="*/ 3726388 h 3784177"/>
              <a:gd name="connsiteX96" fmla="*/ 339711 w 8037833"/>
              <a:gd name="connsiteY96" fmla="*/ 3718242 h 3784177"/>
              <a:gd name="connsiteX97" fmla="*/ 222239 w 8037833"/>
              <a:gd name="connsiteY97" fmla="*/ 3672335 h 3784177"/>
              <a:gd name="connsiteX98" fmla="*/ 163578 w 8037833"/>
              <a:gd name="connsiteY98" fmla="*/ 3656292 h 3784177"/>
              <a:gd name="connsiteX99" fmla="*/ 72220 w 8037833"/>
              <a:gd name="connsiteY99" fmla="*/ 3645272 h 3784177"/>
              <a:gd name="connsiteX100" fmla="*/ 44395 w 8037833"/>
              <a:gd name="connsiteY100" fmla="*/ 3639455 h 3784177"/>
              <a:gd name="connsiteX101" fmla="*/ 1962 w 8037833"/>
              <a:gd name="connsiteY101" fmla="*/ 3635948 h 3784177"/>
              <a:gd name="connsiteX102" fmla="*/ 0 w 8037833"/>
              <a:gd name="connsiteY102" fmla="*/ 3635261 h 3784177"/>
              <a:gd name="connsiteX103" fmla="*/ 0 w 8037833"/>
              <a:gd name="connsiteY103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28065 w 8037833"/>
              <a:gd name="connsiteY13" fmla="*/ 3312694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26982 w 8037833"/>
              <a:gd name="connsiteY18" fmla="*/ 3395855 h 3784177"/>
              <a:gd name="connsiteX19" fmla="*/ 6352283 w 8037833"/>
              <a:gd name="connsiteY19" fmla="*/ 3374762 h 3784177"/>
              <a:gd name="connsiteX20" fmla="*/ 6151276 w 8037833"/>
              <a:gd name="connsiteY20" fmla="*/ 3366439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34489 w 8037833"/>
              <a:gd name="connsiteY32" fmla="*/ 3483520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34671 w 8037833"/>
              <a:gd name="connsiteY54" fmla="*/ 3723339 h 3784177"/>
              <a:gd name="connsiteX55" fmla="*/ 3930274 w 8037833"/>
              <a:gd name="connsiteY55" fmla="*/ 3717148 h 3784177"/>
              <a:gd name="connsiteX56" fmla="*/ 3907660 w 8037833"/>
              <a:gd name="connsiteY56" fmla="*/ 3714456 h 3784177"/>
              <a:gd name="connsiteX57" fmla="*/ 3905087 w 8037833"/>
              <a:gd name="connsiteY57" fmla="*/ 3716098 h 3784177"/>
              <a:gd name="connsiteX58" fmla="*/ 3886347 w 8037833"/>
              <a:gd name="connsiteY58" fmla="*/ 3706620 h 3784177"/>
              <a:gd name="connsiteX59" fmla="*/ 3811197 w 8037833"/>
              <a:gd name="connsiteY59" fmla="*/ 3689905 h 3784177"/>
              <a:gd name="connsiteX60" fmla="*/ 3666696 w 8037833"/>
              <a:gd name="connsiteY60" fmla="*/ 3681132 h 3784177"/>
              <a:gd name="connsiteX61" fmla="*/ 3516210 w 8037833"/>
              <a:gd name="connsiteY61" fmla="*/ 3656091 h 3784177"/>
              <a:gd name="connsiteX62" fmla="*/ 3373519 w 8037833"/>
              <a:gd name="connsiteY62" fmla="*/ 3665785 h 3784177"/>
              <a:gd name="connsiteX63" fmla="*/ 3114267 w 8037833"/>
              <a:gd name="connsiteY63" fmla="*/ 3638983 h 3784177"/>
              <a:gd name="connsiteX64" fmla="*/ 2989722 w 8037833"/>
              <a:gd name="connsiteY64" fmla="*/ 3623230 h 3784177"/>
              <a:gd name="connsiteX65" fmla="*/ 2965734 w 8037833"/>
              <a:gd name="connsiteY65" fmla="*/ 3635676 h 3784177"/>
              <a:gd name="connsiteX66" fmla="*/ 2961603 w 8037833"/>
              <a:gd name="connsiteY66" fmla="*/ 3638221 h 3784177"/>
              <a:gd name="connsiteX67" fmla="*/ 2944959 w 8037833"/>
              <a:gd name="connsiteY67" fmla="*/ 3639723 h 3784177"/>
              <a:gd name="connsiteX68" fmla="*/ 2940402 w 8037833"/>
              <a:gd name="connsiteY68" fmla="*/ 3651000 h 3784177"/>
              <a:gd name="connsiteX69" fmla="*/ 2884777 w 8037833"/>
              <a:gd name="connsiteY69" fmla="*/ 3660775 h 3784177"/>
              <a:gd name="connsiteX70" fmla="*/ 2739034 w 8037833"/>
              <a:gd name="connsiteY70" fmla="*/ 3647396 h 3784177"/>
              <a:gd name="connsiteX71" fmla="*/ 2651827 w 8037833"/>
              <a:gd name="connsiteY71" fmla="*/ 3646306 h 3784177"/>
              <a:gd name="connsiteX72" fmla="*/ 2618680 w 8037833"/>
              <a:gd name="connsiteY72" fmla="*/ 3656755 h 3784177"/>
              <a:gd name="connsiteX73" fmla="*/ 2572404 w 8037833"/>
              <a:gd name="connsiteY73" fmla="*/ 3664043 h 3784177"/>
              <a:gd name="connsiteX74" fmla="*/ 2423704 w 8037833"/>
              <a:gd name="connsiteY74" fmla="*/ 3658079 h 3784177"/>
              <a:gd name="connsiteX75" fmla="*/ 2301172 w 8037833"/>
              <a:gd name="connsiteY75" fmla="*/ 3663053 h 3784177"/>
              <a:gd name="connsiteX76" fmla="*/ 2258745 w 8037833"/>
              <a:gd name="connsiteY76" fmla="*/ 3673229 h 3784177"/>
              <a:gd name="connsiteX77" fmla="*/ 2082844 w 8037833"/>
              <a:gd name="connsiteY77" fmla="*/ 3645349 h 3784177"/>
              <a:gd name="connsiteX78" fmla="*/ 1938480 w 8037833"/>
              <a:gd name="connsiteY78" fmla="*/ 3601439 h 3784177"/>
              <a:gd name="connsiteX79" fmla="*/ 1900166 w 8037833"/>
              <a:gd name="connsiteY79" fmla="*/ 3609358 h 3784177"/>
              <a:gd name="connsiteX80" fmla="*/ 1704758 w 8037833"/>
              <a:gd name="connsiteY80" fmla="*/ 3637625 h 3784177"/>
              <a:gd name="connsiteX81" fmla="*/ 1664576 w 8037833"/>
              <a:gd name="connsiteY81" fmla="*/ 3638572 h 3784177"/>
              <a:gd name="connsiteX82" fmla="*/ 1577459 w 8037833"/>
              <a:gd name="connsiteY82" fmla="*/ 3658824 h 3784177"/>
              <a:gd name="connsiteX83" fmla="*/ 1527269 w 8037833"/>
              <a:gd name="connsiteY83" fmla="*/ 3663088 h 3784177"/>
              <a:gd name="connsiteX84" fmla="*/ 1390118 w 8037833"/>
              <a:gd name="connsiteY84" fmla="*/ 3682789 h 3784177"/>
              <a:gd name="connsiteX85" fmla="*/ 1268521 w 8037833"/>
              <a:gd name="connsiteY85" fmla="*/ 3713114 h 3784177"/>
              <a:gd name="connsiteX86" fmla="*/ 1186863 w 8037833"/>
              <a:gd name="connsiteY86" fmla="*/ 3736384 h 3784177"/>
              <a:gd name="connsiteX87" fmla="*/ 1073929 w 8037833"/>
              <a:gd name="connsiteY87" fmla="*/ 3776166 h 3784177"/>
              <a:gd name="connsiteX88" fmla="*/ 1039167 w 8037833"/>
              <a:gd name="connsiteY88" fmla="*/ 3784177 h 3784177"/>
              <a:gd name="connsiteX89" fmla="*/ 989223 w 8037833"/>
              <a:gd name="connsiteY89" fmla="*/ 3770303 h 3784177"/>
              <a:gd name="connsiteX90" fmla="*/ 907906 w 8037833"/>
              <a:gd name="connsiteY90" fmla="*/ 3757678 h 3784177"/>
              <a:gd name="connsiteX91" fmla="*/ 833137 w 8037833"/>
              <a:gd name="connsiteY91" fmla="*/ 3744175 h 3784177"/>
              <a:gd name="connsiteX92" fmla="*/ 742042 w 8037833"/>
              <a:gd name="connsiteY92" fmla="*/ 3747612 h 3784177"/>
              <a:gd name="connsiteX93" fmla="*/ 659460 w 8037833"/>
              <a:gd name="connsiteY93" fmla="*/ 3740429 h 3784177"/>
              <a:gd name="connsiteX94" fmla="*/ 556552 w 8037833"/>
              <a:gd name="connsiteY94" fmla="*/ 3739124 h 3784177"/>
              <a:gd name="connsiteX95" fmla="*/ 385384 w 8037833"/>
              <a:gd name="connsiteY95" fmla="*/ 3726388 h 3784177"/>
              <a:gd name="connsiteX96" fmla="*/ 339711 w 8037833"/>
              <a:gd name="connsiteY96" fmla="*/ 3718242 h 3784177"/>
              <a:gd name="connsiteX97" fmla="*/ 222239 w 8037833"/>
              <a:gd name="connsiteY97" fmla="*/ 3672335 h 3784177"/>
              <a:gd name="connsiteX98" fmla="*/ 163578 w 8037833"/>
              <a:gd name="connsiteY98" fmla="*/ 3656292 h 3784177"/>
              <a:gd name="connsiteX99" fmla="*/ 72220 w 8037833"/>
              <a:gd name="connsiteY99" fmla="*/ 3645272 h 3784177"/>
              <a:gd name="connsiteX100" fmla="*/ 44395 w 8037833"/>
              <a:gd name="connsiteY100" fmla="*/ 3639455 h 3784177"/>
              <a:gd name="connsiteX101" fmla="*/ 1962 w 8037833"/>
              <a:gd name="connsiteY101" fmla="*/ 3635948 h 3784177"/>
              <a:gd name="connsiteX102" fmla="*/ 0 w 8037833"/>
              <a:gd name="connsiteY102" fmla="*/ 3635261 h 3784177"/>
              <a:gd name="connsiteX103" fmla="*/ 0 w 8037833"/>
              <a:gd name="connsiteY103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28065 w 8037833"/>
              <a:gd name="connsiteY13" fmla="*/ 3312694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26982 w 8037833"/>
              <a:gd name="connsiteY18" fmla="*/ 3395855 h 3784177"/>
              <a:gd name="connsiteX19" fmla="*/ 6352283 w 8037833"/>
              <a:gd name="connsiteY19" fmla="*/ 3374762 h 3784177"/>
              <a:gd name="connsiteX20" fmla="*/ 6151276 w 8037833"/>
              <a:gd name="connsiteY20" fmla="*/ 3366439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34489 w 8037833"/>
              <a:gd name="connsiteY32" fmla="*/ 3483520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34671 w 8037833"/>
              <a:gd name="connsiteY54" fmla="*/ 3723339 h 3784177"/>
              <a:gd name="connsiteX55" fmla="*/ 3930274 w 8037833"/>
              <a:gd name="connsiteY55" fmla="*/ 3717148 h 3784177"/>
              <a:gd name="connsiteX56" fmla="*/ 3907660 w 8037833"/>
              <a:gd name="connsiteY56" fmla="*/ 3714456 h 3784177"/>
              <a:gd name="connsiteX57" fmla="*/ 3905087 w 8037833"/>
              <a:gd name="connsiteY57" fmla="*/ 3716098 h 3784177"/>
              <a:gd name="connsiteX58" fmla="*/ 3886347 w 8037833"/>
              <a:gd name="connsiteY58" fmla="*/ 3706620 h 3784177"/>
              <a:gd name="connsiteX59" fmla="*/ 3811197 w 8037833"/>
              <a:gd name="connsiteY59" fmla="*/ 3689905 h 3784177"/>
              <a:gd name="connsiteX60" fmla="*/ 3666696 w 8037833"/>
              <a:gd name="connsiteY60" fmla="*/ 3681132 h 3784177"/>
              <a:gd name="connsiteX61" fmla="*/ 3516210 w 8037833"/>
              <a:gd name="connsiteY61" fmla="*/ 3656091 h 3784177"/>
              <a:gd name="connsiteX62" fmla="*/ 3373519 w 8037833"/>
              <a:gd name="connsiteY62" fmla="*/ 3665785 h 3784177"/>
              <a:gd name="connsiteX63" fmla="*/ 3114267 w 8037833"/>
              <a:gd name="connsiteY63" fmla="*/ 3638983 h 3784177"/>
              <a:gd name="connsiteX64" fmla="*/ 2989722 w 8037833"/>
              <a:gd name="connsiteY64" fmla="*/ 3623230 h 3784177"/>
              <a:gd name="connsiteX65" fmla="*/ 2965734 w 8037833"/>
              <a:gd name="connsiteY65" fmla="*/ 3635676 h 3784177"/>
              <a:gd name="connsiteX66" fmla="*/ 2961603 w 8037833"/>
              <a:gd name="connsiteY66" fmla="*/ 3638221 h 3784177"/>
              <a:gd name="connsiteX67" fmla="*/ 2944959 w 8037833"/>
              <a:gd name="connsiteY67" fmla="*/ 3639723 h 3784177"/>
              <a:gd name="connsiteX68" fmla="*/ 2940402 w 8037833"/>
              <a:gd name="connsiteY68" fmla="*/ 3651000 h 3784177"/>
              <a:gd name="connsiteX69" fmla="*/ 2884777 w 8037833"/>
              <a:gd name="connsiteY69" fmla="*/ 3660775 h 3784177"/>
              <a:gd name="connsiteX70" fmla="*/ 2739034 w 8037833"/>
              <a:gd name="connsiteY70" fmla="*/ 3647396 h 3784177"/>
              <a:gd name="connsiteX71" fmla="*/ 2651827 w 8037833"/>
              <a:gd name="connsiteY71" fmla="*/ 3646306 h 3784177"/>
              <a:gd name="connsiteX72" fmla="*/ 2618680 w 8037833"/>
              <a:gd name="connsiteY72" fmla="*/ 3656755 h 3784177"/>
              <a:gd name="connsiteX73" fmla="*/ 2572404 w 8037833"/>
              <a:gd name="connsiteY73" fmla="*/ 3664043 h 3784177"/>
              <a:gd name="connsiteX74" fmla="*/ 2423704 w 8037833"/>
              <a:gd name="connsiteY74" fmla="*/ 3658079 h 3784177"/>
              <a:gd name="connsiteX75" fmla="*/ 2301172 w 8037833"/>
              <a:gd name="connsiteY75" fmla="*/ 3663053 h 3784177"/>
              <a:gd name="connsiteX76" fmla="*/ 2258745 w 8037833"/>
              <a:gd name="connsiteY76" fmla="*/ 3673229 h 3784177"/>
              <a:gd name="connsiteX77" fmla="*/ 2082844 w 8037833"/>
              <a:gd name="connsiteY77" fmla="*/ 3645349 h 3784177"/>
              <a:gd name="connsiteX78" fmla="*/ 1938480 w 8037833"/>
              <a:gd name="connsiteY78" fmla="*/ 3601439 h 3784177"/>
              <a:gd name="connsiteX79" fmla="*/ 1900166 w 8037833"/>
              <a:gd name="connsiteY79" fmla="*/ 3609358 h 3784177"/>
              <a:gd name="connsiteX80" fmla="*/ 1704758 w 8037833"/>
              <a:gd name="connsiteY80" fmla="*/ 3637625 h 3784177"/>
              <a:gd name="connsiteX81" fmla="*/ 1664576 w 8037833"/>
              <a:gd name="connsiteY81" fmla="*/ 3638572 h 3784177"/>
              <a:gd name="connsiteX82" fmla="*/ 1577459 w 8037833"/>
              <a:gd name="connsiteY82" fmla="*/ 3658824 h 3784177"/>
              <a:gd name="connsiteX83" fmla="*/ 1527269 w 8037833"/>
              <a:gd name="connsiteY83" fmla="*/ 3663088 h 3784177"/>
              <a:gd name="connsiteX84" fmla="*/ 1390118 w 8037833"/>
              <a:gd name="connsiteY84" fmla="*/ 3682789 h 3784177"/>
              <a:gd name="connsiteX85" fmla="*/ 1268521 w 8037833"/>
              <a:gd name="connsiteY85" fmla="*/ 3713114 h 3784177"/>
              <a:gd name="connsiteX86" fmla="*/ 1186863 w 8037833"/>
              <a:gd name="connsiteY86" fmla="*/ 3736384 h 3784177"/>
              <a:gd name="connsiteX87" fmla="*/ 1073929 w 8037833"/>
              <a:gd name="connsiteY87" fmla="*/ 3776166 h 3784177"/>
              <a:gd name="connsiteX88" fmla="*/ 1039167 w 8037833"/>
              <a:gd name="connsiteY88" fmla="*/ 3784177 h 3784177"/>
              <a:gd name="connsiteX89" fmla="*/ 989223 w 8037833"/>
              <a:gd name="connsiteY89" fmla="*/ 3770303 h 3784177"/>
              <a:gd name="connsiteX90" fmla="*/ 907906 w 8037833"/>
              <a:gd name="connsiteY90" fmla="*/ 3757678 h 3784177"/>
              <a:gd name="connsiteX91" fmla="*/ 833137 w 8037833"/>
              <a:gd name="connsiteY91" fmla="*/ 3744175 h 3784177"/>
              <a:gd name="connsiteX92" fmla="*/ 742042 w 8037833"/>
              <a:gd name="connsiteY92" fmla="*/ 3747612 h 3784177"/>
              <a:gd name="connsiteX93" fmla="*/ 659460 w 8037833"/>
              <a:gd name="connsiteY93" fmla="*/ 3740429 h 3784177"/>
              <a:gd name="connsiteX94" fmla="*/ 556552 w 8037833"/>
              <a:gd name="connsiteY94" fmla="*/ 3739124 h 3784177"/>
              <a:gd name="connsiteX95" fmla="*/ 385384 w 8037833"/>
              <a:gd name="connsiteY95" fmla="*/ 3726388 h 3784177"/>
              <a:gd name="connsiteX96" fmla="*/ 339711 w 8037833"/>
              <a:gd name="connsiteY96" fmla="*/ 3718242 h 3784177"/>
              <a:gd name="connsiteX97" fmla="*/ 222239 w 8037833"/>
              <a:gd name="connsiteY97" fmla="*/ 3672335 h 3784177"/>
              <a:gd name="connsiteX98" fmla="*/ 163578 w 8037833"/>
              <a:gd name="connsiteY98" fmla="*/ 3656292 h 3784177"/>
              <a:gd name="connsiteX99" fmla="*/ 72220 w 8037833"/>
              <a:gd name="connsiteY99" fmla="*/ 3645272 h 3784177"/>
              <a:gd name="connsiteX100" fmla="*/ 44395 w 8037833"/>
              <a:gd name="connsiteY100" fmla="*/ 3639455 h 3784177"/>
              <a:gd name="connsiteX101" fmla="*/ 1962 w 8037833"/>
              <a:gd name="connsiteY101" fmla="*/ 3635948 h 3784177"/>
              <a:gd name="connsiteX102" fmla="*/ 0 w 8037833"/>
              <a:gd name="connsiteY102" fmla="*/ 3635261 h 3784177"/>
              <a:gd name="connsiteX103" fmla="*/ 0 w 8037833"/>
              <a:gd name="connsiteY103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28065 w 8037833"/>
              <a:gd name="connsiteY13" fmla="*/ 3312694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26982 w 8037833"/>
              <a:gd name="connsiteY18" fmla="*/ 3395855 h 3784177"/>
              <a:gd name="connsiteX19" fmla="*/ 6352283 w 8037833"/>
              <a:gd name="connsiteY19" fmla="*/ 3374762 h 3784177"/>
              <a:gd name="connsiteX20" fmla="*/ 6151276 w 8037833"/>
              <a:gd name="connsiteY20" fmla="*/ 3366439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34489 w 8037833"/>
              <a:gd name="connsiteY32" fmla="*/ 3483520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34671 w 8037833"/>
              <a:gd name="connsiteY54" fmla="*/ 3723339 h 3784177"/>
              <a:gd name="connsiteX55" fmla="*/ 3930274 w 8037833"/>
              <a:gd name="connsiteY55" fmla="*/ 3717148 h 3784177"/>
              <a:gd name="connsiteX56" fmla="*/ 3907660 w 8037833"/>
              <a:gd name="connsiteY56" fmla="*/ 3714456 h 3784177"/>
              <a:gd name="connsiteX57" fmla="*/ 3905087 w 8037833"/>
              <a:gd name="connsiteY57" fmla="*/ 3716098 h 3784177"/>
              <a:gd name="connsiteX58" fmla="*/ 3886347 w 8037833"/>
              <a:gd name="connsiteY58" fmla="*/ 3706620 h 3784177"/>
              <a:gd name="connsiteX59" fmla="*/ 3811197 w 8037833"/>
              <a:gd name="connsiteY59" fmla="*/ 3689905 h 3784177"/>
              <a:gd name="connsiteX60" fmla="*/ 3666696 w 8037833"/>
              <a:gd name="connsiteY60" fmla="*/ 3681132 h 3784177"/>
              <a:gd name="connsiteX61" fmla="*/ 3516210 w 8037833"/>
              <a:gd name="connsiteY61" fmla="*/ 3656091 h 3784177"/>
              <a:gd name="connsiteX62" fmla="*/ 3373519 w 8037833"/>
              <a:gd name="connsiteY62" fmla="*/ 3665785 h 3784177"/>
              <a:gd name="connsiteX63" fmla="*/ 3114267 w 8037833"/>
              <a:gd name="connsiteY63" fmla="*/ 3638983 h 3784177"/>
              <a:gd name="connsiteX64" fmla="*/ 3025324 w 8037833"/>
              <a:gd name="connsiteY64" fmla="*/ 3636584 h 3784177"/>
              <a:gd name="connsiteX65" fmla="*/ 2965734 w 8037833"/>
              <a:gd name="connsiteY65" fmla="*/ 3635676 h 3784177"/>
              <a:gd name="connsiteX66" fmla="*/ 2961603 w 8037833"/>
              <a:gd name="connsiteY66" fmla="*/ 3638221 h 3784177"/>
              <a:gd name="connsiteX67" fmla="*/ 2944959 w 8037833"/>
              <a:gd name="connsiteY67" fmla="*/ 3639723 h 3784177"/>
              <a:gd name="connsiteX68" fmla="*/ 2940402 w 8037833"/>
              <a:gd name="connsiteY68" fmla="*/ 3651000 h 3784177"/>
              <a:gd name="connsiteX69" fmla="*/ 2884777 w 8037833"/>
              <a:gd name="connsiteY69" fmla="*/ 3660775 h 3784177"/>
              <a:gd name="connsiteX70" fmla="*/ 2739034 w 8037833"/>
              <a:gd name="connsiteY70" fmla="*/ 3647396 h 3784177"/>
              <a:gd name="connsiteX71" fmla="*/ 2651827 w 8037833"/>
              <a:gd name="connsiteY71" fmla="*/ 3646306 h 3784177"/>
              <a:gd name="connsiteX72" fmla="*/ 2618680 w 8037833"/>
              <a:gd name="connsiteY72" fmla="*/ 3656755 h 3784177"/>
              <a:gd name="connsiteX73" fmla="*/ 2572404 w 8037833"/>
              <a:gd name="connsiteY73" fmla="*/ 3664043 h 3784177"/>
              <a:gd name="connsiteX74" fmla="*/ 2423704 w 8037833"/>
              <a:gd name="connsiteY74" fmla="*/ 3658079 h 3784177"/>
              <a:gd name="connsiteX75" fmla="*/ 2301172 w 8037833"/>
              <a:gd name="connsiteY75" fmla="*/ 3663053 h 3784177"/>
              <a:gd name="connsiteX76" fmla="*/ 2258745 w 8037833"/>
              <a:gd name="connsiteY76" fmla="*/ 3673229 h 3784177"/>
              <a:gd name="connsiteX77" fmla="*/ 2082844 w 8037833"/>
              <a:gd name="connsiteY77" fmla="*/ 3645349 h 3784177"/>
              <a:gd name="connsiteX78" fmla="*/ 1938480 w 8037833"/>
              <a:gd name="connsiteY78" fmla="*/ 3601439 h 3784177"/>
              <a:gd name="connsiteX79" fmla="*/ 1900166 w 8037833"/>
              <a:gd name="connsiteY79" fmla="*/ 3609358 h 3784177"/>
              <a:gd name="connsiteX80" fmla="*/ 1704758 w 8037833"/>
              <a:gd name="connsiteY80" fmla="*/ 3637625 h 3784177"/>
              <a:gd name="connsiteX81" fmla="*/ 1664576 w 8037833"/>
              <a:gd name="connsiteY81" fmla="*/ 3638572 h 3784177"/>
              <a:gd name="connsiteX82" fmla="*/ 1577459 w 8037833"/>
              <a:gd name="connsiteY82" fmla="*/ 3658824 h 3784177"/>
              <a:gd name="connsiteX83" fmla="*/ 1527269 w 8037833"/>
              <a:gd name="connsiteY83" fmla="*/ 3663088 h 3784177"/>
              <a:gd name="connsiteX84" fmla="*/ 1390118 w 8037833"/>
              <a:gd name="connsiteY84" fmla="*/ 3682789 h 3784177"/>
              <a:gd name="connsiteX85" fmla="*/ 1268521 w 8037833"/>
              <a:gd name="connsiteY85" fmla="*/ 3713114 h 3784177"/>
              <a:gd name="connsiteX86" fmla="*/ 1186863 w 8037833"/>
              <a:gd name="connsiteY86" fmla="*/ 3736384 h 3784177"/>
              <a:gd name="connsiteX87" fmla="*/ 1073929 w 8037833"/>
              <a:gd name="connsiteY87" fmla="*/ 3776166 h 3784177"/>
              <a:gd name="connsiteX88" fmla="*/ 1039167 w 8037833"/>
              <a:gd name="connsiteY88" fmla="*/ 3784177 h 3784177"/>
              <a:gd name="connsiteX89" fmla="*/ 989223 w 8037833"/>
              <a:gd name="connsiteY89" fmla="*/ 3770303 h 3784177"/>
              <a:gd name="connsiteX90" fmla="*/ 907906 w 8037833"/>
              <a:gd name="connsiteY90" fmla="*/ 3757678 h 3784177"/>
              <a:gd name="connsiteX91" fmla="*/ 833137 w 8037833"/>
              <a:gd name="connsiteY91" fmla="*/ 3744175 h 3784177"/>
              <a:gd name="connsiteX92" fmla="*/ 742042 w 8037833"/>
              <a:gd name="connsiteY92" fmla="*/ 3747612 h 3784177"/>
              <a:gd name="connsiteX93" fmla="*/ 659460 w 8037833"/>
              <a:gd name="connsiteY93" fmla="*/ 3740429 h 3784177"/>
              <a:gd name="connsiteX94" fmla="*/ 556552 w 8037833"/>
              <a:gd name="connsiteY94" fmla="*/ 3739124 h 3784177"/>
              <a:gd name="connsiteX95" fmla="*/ 385384 w 8037833"/>
              <a:gd name="connsiteY95" fmla="*/ 3726388 h 3784177"/>
              <a:gd name="connsiteX96" fmla="*/ 339711 w 8037833"/>
              <a:gd name="connsiteY96" fmla="*/ 3718242 h 3784177"/>
              <a:gd name="connsiteX97" fmla="*/ 222239 w 8037833"/>
              <a:gd name="connsiteY97" fmla="*/ 3672335 h 3784177"/>
              <a:gd name="connsiteX98" fmla="*/ 163578 w 8037833"/>
              <a:gd name="connsiteY98" fmla="*/ 3656292 h 3784177"/>
              <a:gd name="connsiteX99" fmla="*/ 72220 w 8037833"/>
              <a:gd name="connsiteY99" fmla="*/ 3645272 h 3784177"/>
              <a:gd name="connsiteX100" fmla="*/ 44395 w 8037833"/>
              <a:gd name="connsiteY100" fmla="*/ 3639455 h 3784177"/>
              <a:gd name="connsiteX101" fmla="*/ 1962 w 8037833"/>
              <a:gd name="connsiteY101" fmla="*/ 3635948 h 3784177"/>
              <a:gd name="connsiteX102" fmla="*/ 0 w 8037833"/>
              <a:gd name="connsiteY102" fmla="*/ 3635261 h 3784177"/>
              <a:gd name="connsiteX103" fmla="*/ 0 w 8037833"/>
              <a:gd name="connsiteY103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28065 w 8037833"/>
              <a:gd name="connsiteY13" fmla="*/ 3312694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26982 w 8037833"/>
              <a:gd name="connsiteY18" fmla="*/ 3395855 h 3784177"/>
              <a:gd name="connsiteX19" fmla="*/ 6352283 w 8037833"/>
              <a:gd name="connsiteY19" fmla="*/ 3374762 h 3784177"/>
              <a:gd name="connsiteX20" fmla="*/ 6151276 w 8037833"/>
              <a:gd name="connsiteY20" fmla="*/ 3366439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34489 w 8037833"/>
              <a:gd name="connsiteY32" fmla="*/ 3483520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34671 w 8037833"/>
              <a:gd name="connsiteY54" fmla="*/ 3723339 h 3784177"/>
              <a:gd name="connsiteX55" fmla="*/ 3930274 w 8037833"/>
              <a:gd name="connsiteY55" fmla="*/ 3717148 h 3784177"/>
              <a:gd name="connsiteX56" fmla="*/ 3907660 w 8037833"/>
              <a:gd name="connsiteY56" fmla="*/ 3714456 h 3784177"/>
              <a:gd name="connsiteX57" fmla="*/ 3905087 w 8037833"/>
              <a:gd name="connsiteY57" fmla="*/ 3716098 h 3784177"/>
              <a:gd name="connsiteX58" fmla="*/ 3886347 w 8037833"/>
              <a:gd name="connsiteY58" fmla="*/ 3706620 h 3784177"/>
              <a:gd name="connsiteX59" fmla="*/ 3811197 w 8037833"/>
              <a:gd name="connsiteY59" fmla="*/ 3689905 h 3784177"/>
              <a:gd name="connsiteX60" fmla="*/ 3666696 w 8037833"/>
              <a:gd name="connsiteY60" fmla="*/ 3681132 h 3784177"/>
              <a:gd name="connsiteX61" fmla="*/ 3516210 w 8037833"/>
              <a:gd name="connsiteY61" fmla="*/ 3656091 h 3784177"/>
              <a:gd name="connsiteX62" fmla="*/ 3373519 w 8037833"/>
              <a:gd name="connsiteY62" fmla="*/ 3665785 h 3784177"/>
              <a:gd name="connsiteX63" fmla="*/ 3114267 w 8037833"/>
              <a:gd name="connsiteY63" fmla="*/ 3638983 h 3784177"/>
              <a:gd name="connsiteX64" fmla="*/ 3025324 w 8037833"/>
              <a:gd name="connsiteY64" fmla="*/ 3636584 h 3784177"/>
              <a:gd name="connsiteX65" fmla="*/ 2965734 w 8037833"/>
              <a:gd name="connsiteY65" fmla="*/ 3635676 h 3784177"/>
              <a:gd name="connsiteX66" fmla="*/ 2961603 w 8037833"/>
              <a:gd name="connsiteY66" fmla="*/ 3638221 h 3784177"/>
              <a:gd name="connsiteX67" fmla="*/ 2944959 w 8037833"/>
              <a:gd name="connsiteY67" fmla="*/ 3639723 h 3784177"/>
              <a:gd name="connsiteX68" fmla="*/ 2940402 w 8037833"/>
              <a:gd name="connsiteY68" fmla="*/ 3651000 h 3784177"/>
              <a:gd name="connsiteX69" fmla="*/ 2884777 w 8037833"/>
              <a:gd name="connsiteY69" fmla="*/ 3660775 h 3784177"/>
              <a:gd name="connsiteX70" fmla="*/ 2762769 w 8037833"/>
              <a:gd name="connsiteY70" fmla="*/ 3651848 h 3784177"/>
              <a:gd name="connsiteX71" fmla="*/ 2651827 w 8037833"/>
              <a:gd name="connsiteY71" fmla="*/ 3646306 h 3784177"/>
              <a:gd name="connsiteX72" fmla="*/ 2618680 w 8037833"/>
              <a:gd name="connsiteY72" fmla="*/ 3656755 h 3784177"/>
              <a:gd name="connsiteX73" fmla="*/ 2572404 w 8037833"/>
              <a:gd name="connsiteY73" fmla="*/ 3664043 h 3784177"/>
              <a:gd name="connsiteX74" fmla="*/ 2423704 w 8037833"/>
              <a:gd name="connsiteY74" fmla="*/ 3658079 h 3784177"/>
              <a:gd name="connsiteX75" fmla="*/ 2301172 w 8037833"/>
              <a:gd name="connsiteY75" fmla="*/ 3663053 h 3784177"/>
              <a:gd name="connsiteX76" fmla="*/ 2258745 w 8037833"/>
              <a:gd name="connsiteY76" fmla="*/ 3673229 h 3784177"/>
              <a:gd name="connsiteX77" fmla="*/ 2082844 w 8037833"/>
              <a:gd name="connsiteY77" fmla="*/ 3645349 h 3784177"/>
              <a:gd name="connsiteX78" fmla="*/ 1938480 w 8037833"/>
              <a:gd name="connsiteY78" fmla="*/ 3601439 h 3784177"/>
              <a:gd name="connsiteX79" fmla="*/ 1900166 w 8037833"/>
              <a:gd name="connsiteY79" fmla="*/ 3609358 h 3784177"/>
              <a:gd name="connsiteX80" fmla="*/ 1704758 w 8037833"/>
              <a:gd name="connsiteY80" fmla="*/ 3637625 h 3784177"/>
              <a:gd name="connsiteX81" fmla="*/ 1664576 w 8037833"/>
              <a:gd name="connsiteY81" fmla="*/ 3638572 h 3784177"/>
              <a:gd name="connsiteX82" fmla="*/ 1577459 w 8037833"/>
              <a:gd name="connsiteY82" fmla="*/ 3658824 h 3784177"/>
              <a:gd name="connsiteX83" fmla="*/ 1527269 w 8037833"/>
              <a:gd name="connsiteY83" fmla="*/ 3663088 h 3784177"/>
              <a:gd name="connsiteX84" fmla="*/ 1390118 w 8037833"/>
              <a:gd name="connsiteY84" fmla="*/ 3682789 h 3784177"/>
              <a:gd name="connsiteX85" fmla="*/ 1268521 w 8037833"/>
              <a:gd name="connsiteY85" fmla="*/ 3713114 h 3784177"/>
              <a:gd name="connsiteX86" fmla="*/ 1186863 w 8037833"/>
              <a:gd name="connsiteY86" fmla="*/ 3736384 h 3784177"/>
              <a:gd name="connsiteX87" fmla="*/ 1073929 w 8037833"/>
              <a:gd name="connsiteY87" fmla="*/ 3776166 h 3784177"/>
              <a:gd name="connsiteX88" fmla="*/ 1039167 w 8037833"/>
              <a:gd name="connsiteY88" fmla="*/ 3784177 h 3784177"/>
              <a:gd name="connsiteX89" fmla="*/ 989223 w 8037833"/>
              <a:gd name="connsiteY89" fmla="*/ 3770303 h 3784177"/>
              <a:gd name="connsiteX90" fmla="*/ 907906 w 8037833"/>
              <a:gd name="connsiteY90" fmla="*/ 3757678 h 3784177"/>
              <a:gd name="connsiteX91" fmla="*/ 833137 w 8037833"/>
              <a:gd name="connsiteY91" fmla="*/ 3744175 h 3784177"/>
              <a:gd name="connsiteX92" fmla="*/ 742042 w 8037833"/>
              <a:gd name="connsiteY92" fmla="*/ 3747612 h 3784177"/>
              <a:gd name="connsiteX93" fmla="*/ 659460 w 8037833"/>
              <a:gd name="connsiteY93" fmla="*/ 3740429 h 3784177"/>
              <a:gd name="connsiteX94" fmla="*/ 556552 w 8037833"/>
              <a:gd name="connsiteY94" fmla="*/ 3739124 h 3784177"/>
              <a:gd name="connsiteX95" fmla="*/ 385384 w 8037833"/>
              <a:gd name="connsiteY95" fmla="*/ 3726388 h 3784177"/>
              <a:gd name="connsiteX96" fmla="*/ 339711 w 8037833"/>
              <a:gd name="connsiteY96" fmla="*/ 3718242 h 3784177"/>
              <a:gd name="connsiteX97" fmla="*/ 222239 w 8037833"/>
              <a:gd name="connsiteY97" fmla="*/ 3672335 h 3784177"/>
              <a:gd name="connsiteX98" fmla="*/ 163578 w 8037833"/>
              <a:gd name="connsiteY98" fmla="*/ 3656292 h 3784177"/>
              <a:gd name="connsiteX99" fmla="*/ 72220 w 8037833"/>
              <a:gd name="connsiteY99" fmla="*/ 3645272 h 3784177"/>
              <a:gd name="connsiteX100" fmla="*/ 44395 w 8037833"/>
              <a:gd name="connsiteY100" fmla="*/ 3639455 h 3784177"/>
              <a:gd name="connsiteX101" fmla="*/ 1962 w 8037833"/>
              <a:gd name="connsiteY101" fmla="*/ 3635948 h 3784177"/>
              <a:gd name="connsiteX102" fmla="*/ 0 w 8037833"/>
              <a:gd name="connsiteY102" fmla="*/ 3635261 h 3784177"/>
              <a:gd name="connsiteX103" fmla="*/ 0 w 8037833"/>
              <a:gd name="connsiteY103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28065 w 8037833"/>
              <a:gd name="connsiteY13" fmla="*/ 3312694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26982 w 8037833"/>
              <a:gd name="connsiteY18" fmla="*/ 3395855 h 3784177"/>
              <a:gd name="connsiteX19" fmla="*/ 6352283 w 8037833"/>
              <a:gd name="connsiteY19" fmla="*/ 3374762 h 3784177"/>
              <a:gd name="connsiteX20" fmla="*/ 6151276 w 8037833"/>
              <a:gd name="connsiteY20" fmla="*/ 3366439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34489 w 8037833"/>
              <a:gd name="connsiteY32" fmla="*/ 3483520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34671 w 8037833"/>
              <a:gd name="connsiteY54" fmla="*/ 3723339 h 3784177"/>
              <a:gd name="connsiteX55" fmla="*/ 3930274 w 8037833"/>
              <a:gd name="connsiteY55" fmla="*/ 3717148 h 3784177"/>
              <a:gd name="connsiteX56" fmla="*/ 3907660 w 8037833"/>
              <a:gd name="connsiteY56" fmla="*/ 3714456 h 3784177"/>
              <a:gd name="connsiteX57" fmla="*/ 3905087 w 8037833"/>
              <a:gd name="connsiteY57" fmla="*/ 3716098 h 3784177"/>
              <a:gd name="connsiteX58" fmla="*/ 3886347 w 8037833"/>
              <a:gd name="connsiteY58" fmla="*/ 3706620 h 3784177"/>
              <a:gd name="connsiteX59" fmla="*/ 3811197 w 8037833"/>
              <a:gd name="connsiteY59" fmla="*/ 3689905 h 3784177"/>
              <a:gd name="connsiteX60" fmla="*/ 3666696 w 8037833"/>
              <a:gd name="connsiteY60" fmla="*/ 3681132 h 3784177"/>
              <a:gd name="connsiteX61" fmla="*/ 3516210 w 8037833"/>
              <a:gd name="connsiteY61" fmla="*/ 3656091 h 3784177"/>
              <a:gd name="connsiteX62" fmla="*/ 3373519 w 8037833"/>
              <a:gd name="connsiteY62" fmla="*/ 3665785 h 3784177"/>
              <a:gd name="connsiteX63" fmla="*/ 3114267 w 8037833"/>
              <a:gd name="connsiteY63" fmla="*/ 3638983 h 3784177"/>
              <a:gd name="connsiteX64" fmla="*/ 3025324 w 8037833"/>
              <a:gd name="connsiteY64" fmla="*/ 3636584 h 3784177"/>
              <a:gd name="connsiteX65" fmla="*/ 2965734 w 8037833"/>
              <a:gd name="connsiteY65" fmla="*/ 3635676 h 3784177"/>
              <a:gd name="connsiteX66" fmla="*/ 2961603 w 8037833"/>
              <a:gd name="connsiteY66" fmla="*/ 3638221 h 3784177"/>
              <a:gd name="connsiteX67" fmla="*/ 2944959 w 8037833"/>
              <a:gd name="connsiteY67" fmla="*/ 3639723 h 3784177"/>
              <a:gd name="connsiteX68" fmla="*/ 2940402 w 8037833"/>
              <a:gd name="connsiteY68" fmla="*/ 3651000 h 3784177"/>
              <a:gd name="connsiteX69" fmla="*/ 2884777 w 8037833"/>
              <a:gd name="connsiteY69" fmla="*/ 3660775 h 3784177"/>
              <a:gd name="connsiteX70" fmla="*/ 2750902 w 8037833"/>
              <a:gd name="connsiteY70" fmla="*/ 3665203 h 3784177"/>
              <a:gd name="connsiteX71" fmla="*/ 2651827 w 8037833"/>
              <a:gd name="connsiteY71" fmla="*/ 3646306 h 3784177"/>
              <a:gd name="connsiteX72" fmla="*/ 2618680 w 8037833"/>
              <a:gd name="connsiteY72" fmla="*/ 3656755 h 3784177"/>
              <a:gd name="connsiteX73" fmla="*/ 2572404 w 8037833"/>
              <a:gd name="connsiteY73" fmla="*/ 3664043 h 3784177"/>
              <a:gd name="connsiteX74" fmla="*/ 2423704 w 8037833"/>
              <a:gd name="connsiteY74" fmla="*/ 3658079 h 3784177"/>
              <a:gd name="connsiteX75" fmla="*/ 2301172 w 8037833"/>
              <a:gd name="connsiteY75" fmla="*/ 3663053 h 3784177"/>
              <a:gd name="connsiteX76" fmla="*/ 2258745 w 8037833"/>
              <a:gd name="connsiteY76" fmla="*/ 3673229 h 3784177"/>
              <a:gd name="connsiteX77" fmla="*/ 2082844 w 8037833"/>
              <a:gd name="connsiteY77" fmla="*/ 3645349 h 3784177"/>
              <a:gd name="connsiteX78" fmla="*/ 1938480 w 8037833"/>
              <a:gd name="connsiteY78" fmla="*/ 3601439 h 3784177"/>
              <a:gd name="connsiteX79" fmla="*/ 1900166 w 8037833"/>
              <a:gd name="connsiteY79" fmla="*/ 3609358 h 3784177"/>
              <a:gd name="connsiteX80" fmla="*/ 1704758 w 8037833"/>
              <a:gd name="connsiteY80" fmla="*/ 3637625 h 3784177"/>
              <a:gd name="connsiteX81" fmla="*/ 1664576 w 8037833"/>
              <a:gd name="connsiteY81" fmla="*/ 3638572 h 3784177"/>
              <a:gd name="connsiteX82" fmla="*/ 1577459 w 8037833"/>
              <a:gd name="connsiteY82" fmla="*/ 3658824 h 3784177"/>
              <a:gd name="connsiteX83" fmla="*/ 1527269 w 8037833"/>
              <a:gd name="connsiteY83" fmla="*/ 3663088 h 3784177"/>
              <a:gd name="connsiteX84" fmla="*/ 1390118 w 8037833"/>
              <a:gd name="connsiteY84" fmla="*/ 3682789 h 3784177"/>
              <a:gd name="connsiteX85" fmla="*/ 1268521 w 8037833"/>
              <a:gd name="connsiteY85" fmla="*/ 3713114 h 3784177"/>
              <a:gd name="connsiteX86" fmla="*/ 1186863 w 8037833"/>
              <a:gd name="connsiteY86" fmla="*/ 3736384 h 3784177"/>
              <a:gd name="connsiteX87" fmla="*/ 1073929 w 8037833"/>
              <a:gd name="connsiteY87" fmla="*/ 3776166 h 3784177"/>
              <a:gd name="connsiteX88" fmla="*/ 1039167 w 8037833"/>
              <a:gd name="connsiteY88" fmla="*/ 3784177 h 3784177"/>
              <a:gd name="connsiteX89" fmla="*/ 989223 w 8037833"/>
              <a:gd name="connsiteY89" fmla="*/ 3770303 h 3784177"/>
              <a:gd name="connsiteX90" fmla="*/ 907906 w 8037833"/>
              <a:gd name="connsiteY90" fmla="*/ 3757678 h 3784177"/>
              <a:gd name="connsiteX91" fmla="*/ 833137 w 8037833"/>
              <a:gd name="connsiteY91" fmla="*/ 3744175 h 3784177"/>
              <a:gd name="connsiteX92" fmla="*/ 742042 w 8037833"/>
              <a:gd name="connsiteY92" fmla="*/ 3747612 h 3784177"/>
              <a:gd name="connsiteX93" fmla="*/ 659460 w 8037833"/>
              <a:gd name="connsiteY93" fmla="*/ 3740429 h 3784177"/>
              <a:gd name="connsiteX94" fmla="*/ 556552 w 8037833"/>
              <a:gd name="connsiteY94" fmla="*/ 3739124 h 3784177"/>
              <a:gd name="connsiteX95" fmla="*/ 385384 w 8037833"/>
              <a:gd name="connsiteY95" fmla="*/ 3726388 h 3784177"/>
              <a:gd name="connsiteX96" fmla="*/ 339711 w 8037833"/>
              <a:gd name="connsiteY96" fmla="*/ 3718242 h 3784177"/>
              <a:gd name="connsiteX97" fmla="*/ 222239 w 8037833"/>
              <a:gd name="connsiteY97" fmla="*/ 3672335 h 3784177"/>
              <a:gd name="connsiteX98" fmla="*/ 163578 w 8037833"/>
              <a:gd name="connsiteY98" fmla="*/ 3656292 h 3784177"/>
              <a:gd name="connsiteX99" fmla="*/ 72220 w 8037833"/>
              <a:gd name="connsiteY99" fmla="*/ 3645272 h 3784177"/>
              <a:gd name="connsiteX100" fmla="*/ 44395 w 8037833"/>
              <a:gd name="connsiteY100" fmla="*/ 3639455 h 3784177"/>
              <a:gd name="connsiteX101" fmla="*/ 1962 w 8037833"/>
              <a:gd name="connsiteY101" fmla="*/ 3635948 h 3784177"/>
              <a:gd name="connsiteX102" fmla="*/ 0 w 8037833"/>
              <a:gd name="connsiteY102" fmla="*/ 3635261 h 3784177"/>
              <a:gd name="connsiteX103" fmla="*/ 0 w 8037833"/>
              <a:gd name="connsiteY103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28065 w 8037833"/>
              <a:gd name="connsiteY13" fmla="*/ 3312694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26982 w 8037833"/>
              <a:gd name="connsiteY18" fmla="*/ 3395855 h 3784177"/>
              <a:gd name="connsiteX19" fmla="*/ 6352283 w 8037833"/>
              <a:gd name="connsiteY19" fmla="*/ 3374762 h 3784177"/>
              <a:gd name="connsiteX20" fmla="*/ 6151276 w 8037833"/>
              <a:gd name="connsiteY20" fmla="*/ 3366439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34489 w 8037833"/>
              <a:gd name="connsiteY32" fmla="*/ 3483520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34671 w 8037833"/>
              <a:gd name="connsiteY54" fmla="*/ 3723339 h 3784177"/>
              <a:gd name="connsiteX55" fmla="*/ 3930274 w 8037833"/>
              <a:gd name="connsiteY55" fmla="*/ 3717148 h 3784177"/>
              <a:gd name="connsiteX56" fmla="*/ 3907660 w 8037833"/>
              <a:gd name="connsiteY56" fmla="*/ 3714456 h 3784177"/>
              <a:gd name="connsiteX57" fmla="*/ 3905087 w 8037833"/>
              <a:gd name="connsiteY57" fmla="*/ 3716098 h 3784177"/>
              <a:gd name="connsiteX58" fmla="*/ 3886347 w 8037833"/>
              <a:gd name="connsiteY58" fmla="*/ 3706620 h 3784177"/>
              <a:gd name="connsiteX59" fmla="*/ 3811197 w 8037833"/>
              <a:gd name="connsiteY59" fmla="*/ 3689905 h 3784177"/>
              <a:gd name="connsiteX60" fmla="*/ 3666696 w 8037833"/>
              <a:gd name="connsiteY60" fmla="*/ 3681132 h 3784177"/>
              <a:gd name="connsiteX61" fmla="*/ 3516210 w 8037833"/>
              <a:gd name="connsiteY61" fmla="*/ 3656091 h 3784177"/>
              <a:gd name="connsiteX62" fmla="*/ 3373519 w 8037833"/>
              <a:gd name="connsiteY62" fmla="*/ 3665785 h 3784177"/>
              <a:gd name="connsiteX63" fmla="*/ 3114267 w 8037833"/>
              <a:gd name="connsiteY63" fmla="*/ 3638983 h 3784177"/>
              <a:gd name="connsiteX64" fmla="*/ 3025324 w 8037833"/>
              <a:gd name="connsiteY64" fmla="*/ 3636584 h 3784177"/>
              <a:gd name="connsiteX65" fmla="*/ 2965734 w 8037833"/>
              <a:gd name="connsiteY65" fmla="*/ 3635676 h 3784177"/>
              <a:gd name="connsiteX66" fmla="*/ 2961603 w 8037833"/>
              <a:gd name="connsiteY66" fmla="*/ 3638221 h 3784177"/>
              <a:gd name="connsiteX67" fmla="*/ 2944959 w 8037833"/>
              <a:gd name="connsiteY67" fmla="*/ 3639723 h 3784177"/>
              <a:gd name="connsiteX68" fmla="*/ 2940402 w 8037833"/>
              <a:gd name="connsiteY68" fmla="*/ 3651000 h 3784177"/>
              <a:gd name="connsiteX69" fmla="*/ 2884777 w 8037833"/>
              <a:gd name="connsiteY69" fmla="*/ 3660775 h 3784177"/>
              <a:gd name="connsiteX70" fmla="*/ 2750902 w 8037833"/>
              <a:gd name="connsiteY70" fmla="*/ 3665203 h 3784177"/>
              <a:gd name="connsiteX71" fmla="*/ 2651827 w 8037833"/>
              <a:gd name="connsiteY71" fmla="*/ 3646306 h 3784177"/>
              <a:gd name="connsiteX72" fmla="*/ 2618680 w 8037833"/>
              <a:gd name="connsiteY72" fmla="*/ 3656755 h 3784177"/>
              <a:gd name="connsiteX73" fmla="*/ 2572404 w 8037833"/>
              <a:gd name="connsiteY73" fmla="*/ 3664043 h 3784177"/>
              <a:gd name="connsiteX74" fmla="*/ 2423704 w 8037833"/>
              <a:gd name="connsiteY74" fmla="*/ 3658079 h 3784177"/>
              <a:gd name="connsiteX75" fmla="*/ 2301172 w 8037833"/>
              <a:gd name="connsiteY75" fmla="*/ 3663053 h 3784177"/>
              <a:gd name="connsiteX76" fmla="*/ 2258745 w 8037833"/>
              <a:gd name="connsiteY76" fmla="*/ 3673229 h 3784177"/>
              <a:gd name="connsiteX77" fmla="*/ 2082844 w 8037833"/>
              <a:gd name="connsiteY77" fmla="*/ 3645349 h 3784177"/>
              <a:gd name="connsiteX78" fmla="*/ 1938480 w 8037833"/>
              <a:gd name="connsiteY78" fmla="*/ 3601439 h 3784177"/>
              <a:gd name="connsiteX79" fmla="*/ 1900166 w 8037833"/>
              <a:gd name="connsiteY79" fmla="*/ 3609358 h 3784177"/>
              <a:gd name="connsiteX80" fmla="*/ 1704758 w 8037833"/>
              <a:gd name="connsiteY80" fmla="*/ 3637625 h 3784177"/>
              <a:gd name="connsiteX81" fmla="*/ 1664576 w 8037833"/>
              <a:gd name="connsiteY81" fmla="*/ 3638572 h 3784177"/>
              <a:gd name="connsiteX82" fmla="*/ 1577459 w 8037833"/>
              <a:gd name="connsiteY82" fmla="*/ 3658824 h 3784177"/>
              <a:gd name="connsiteX83" fmla="*/ 1527269 w 8037833"/>
              <a:gd name="connsiteY83" fmla="*/ 3663088 h 3784177"/>
              <a:gd name="connsiteX84" fmla="*/ 1390118 w 8037833"/>
              <a:gd name="connsiteY84" fmla="*/ 3682789 h 3784177"/>
              <a:gd name="connsiteX85" fmla="*/ 1268521 w 8037833"/>
              <a:gd name="connsiteY85" fmla="*/ 3713114 h 3784177"/>
              <a:gd name="connsiteX86" fmla="*/ 1186863 w 8037833"/>
              <a:gd name="connsiteY86" fmla="*/ 3736384 h 3784177"/>
              <a:gd name="connsiteX87" fmla="*/ 1073929 w 8037833"/>
              <a:gd name="connsiteY87" fmla="*/ 3776166 h 3784177"/>
              <a:gd name="connsiteX88" fmla="*/ 1039167 w 8037833"/>
              <a:gd name="connsiteY88" fmla="*/ 3784177 h 3784177"/>
              <a:gd name="connsiteX89" fmla="*/ 989223 w 8037833"/>
              <a:gd name="connsiteY89" fmla="*/ 3770303 h 3784177"/>
              <a:gd name="connsiteX90" fmla="*/ 907906 w 8037833"/>
              <a:gd name="connsiteY90" fmla="*/ 3757678 h 3784177"/>
              <a:gd name="connsiteX91" fmla="*/ 833137 w 8037833"/>
              <a:gd name="connsiteY91" fmla="*/ 3744175 h 3784177"/>
              <a:gd name="connsiteX92" fmla="*/ 742042 w 8037833"/>
              <a:gd name="connsiteY92" fmla="*/ 3747612 h 3784177"/>
              <a:gd name="connsiteX93" fmla="*/ 659460 w 8037833"/>
              <a:gd name="connsiteY93" fmla="*/ 3740429 h 3784177"/>
              <a:gd name="connsiteX94" fmla="*/ 556552 w 8037833"/>
              <a:gd name="connsiteY94" fmla="*/ 3739124 h 3784177"/>
              <a:gd name="connsiteX95" fmla="*/ 385384 w 8037833"/>
              <a:gd name="connsiteY95" fmla="*/ 3726388 h 3784177"/>
              <a:gd name="connsiteX96" fmla="*/ 339711 w 8037833"/>
              <a:gd name="connsiteY96" fmla="*/ 3718242 h 3784177"/>
              <a:gd name="connsiteX97" fmla="*/ 222239 w 8037833"/>
              <a:gd name="connsiteY97" fmla="*/ 3672335 h 3784177"/>
              <a:gd name="connsiteX98" fmla="*/ 163578 w 8037833"/>
              <a:gd name="connsiteY98" fmla="*/ 3656292 h 3784177"/>
              <a:gd name="connsiteX99" fmla="*/ 72220 w 8037833"/>
              <a:gd name="connsiteY99" fmla="*/ 3645272 h 3784177"/>
              <a:gd name="connsiteX100" fmla="*/ 44395 w 8037833"/>
              <a:gd name="connsiteY100" fmla="*/ 3639455 h 3784177"/>
              <a:gd name="connsiteX101" fmla="*/ 1962 w 8037833"/>
              <a:gd name="connsiteY101" fmla="*/ 3635948 h 3784177"/>
              <a:gd name="connsiteX102" fmla="*/ 0 w 8037833"/>
              <a:gd name="connsiteY102" fmla="*/ 3635261 h 3784177"/>
              <a:gd name="connsiteX103" fmla="*/ 0 w 8037833"/>
              <a:gd name="connsiteY103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28065 w 8037833"/>
              <a:gd name="connsiteY13" fmla="*/ 3312694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26982 w 8037833"/>
              <a:gd name="connsiteY18" fmla="*/ 3395855 h 3784177"/>
              <a:gd name="connsiteX19" fmla="*/ 6352283 w 8037833"/>
              <a:gd name="connsiteY19" fmla="*/ 3374762 h 3784177"/>
              <a:gd name="connsiteX20" fmla="*/ 6151276 w 8037833"/>
              <a:gd name="connsiteY20" fmla="*/ 3366439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34489 w 8037833"/>
              <a:gd name="connsiteY32" fmla="*/ 3483520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34671 w 8037833"/>
              <a:gd name="connsiteY54" fmla="*/ 3723339 h 3784177"/>
              <a:gd name="connsiteX55" fmla="*/ 3930274 w 8037833"/>
              <a:gd name="connsiteY55" fmla="*/ 3717148 h 3784177"/>
              <a:gd name="connsiteX56" fmla="*/ 3907660 w 8037833"/>
              <a:gd name="connsiteY56" fmla="*/ 3714456 h 3784177"/>
              <a:gd name="connsiteX57" fmla="*/ 3905087 w 8037833"/>
              <a:gd name="connsiteY57" fmla="*/ 3716098 h 3784177"/>
              <a:gd name="connsiteX58" fmla="*/ 3886347 w 8037833"/>
              <a:gd name="connsiteY58" fmla="*/ 3706620 h 3784177"/>
              <a:gd name="connsiteX59" fmla="*/ 3811197 w 8037833"/>
              <a:gd name="connsiteY59" fmla="*/ 3689905 h 3784177"/>
              <a:gd name="connsiteX60" fmla="*/ 3666696 w 8037833"/>
              <a:gd name="connsiteY60" fmla="*/ 3681132 h 3784177"/>
              <a:gd name="connsiteX61" fmla="*/ 3516210 w 8037833"/>
              <a:gd name="connsiteY61" fmla="*/ 3656091 h 3784177"/>
              <a:gd name="connsiteX62" fmla="*/ 3373519 w 8037833"/>
              <a:gd name="connsiteY62" fmla="*/ 3665785 h 3784177"/>
              <a:gd name="connsiteX63" fmla="*/ 3114267 w 8037833"/>
              <a:gd name="connsiteY63" fmla="*/ 3638983 h 3784177"/>
              <a:gd name="connsiteX64" fmla="*/ 3025324 w 8037833"/>
              <a:gd name="connsiteY64" fmla="*/ 3636584 h 3784177"/>
              <a:gd name="connsiteX65" fmla="*/ 2965734 w 8037833"/>
              <a:gd name="connsiteY65" fmla="*/ 3635676 h 3784177"/>
              <a:gd name="connsiteX66" fmla="*/ 2961603 w 8037833"/>
              <a:gd name="connsiteY66" fmla="*/ 3638221 h 3784177"/>
              <a:gd name="connsiteX67" fmla="*/ 2944959 w 8037833"/>
              <a:gd name="connsiteY67" fmla="*/ 3639723 h 3784177"/>
              <a:gd name="connsiteX68" fmla="*/ 2940402 w 8037833"/>
              <a:gd name="connsiteY68" fmla="*/ 3651000 h 3784177"/>
              <a:gd name="connsiteX69" fmla="*/ 2884777 w 8037833"/>
              <a:gd name="connsiteY69" fmla="*/ 3660775 h 3784177"/>
              <a:gd name="connsiteX70" fmla="*/ 2750902 w 8037833"/>
              <a:gd name="connsiteY70" fmla="*/ 3665203 h 3784177"/>
              <a:gd name="connsiteX71" fmla="*/ 2651827 w 8037833"/>
              <a:gd name="connsiteY71" fmla="*/ 3646306 h 3784177"/>
              <a:gd name="connsiteX72" fmla="*/ 2618680 w 8037833"/>
              <a:gd name="connsiteY72" fmla="*/ 3656755 h 3784177"/>
              <a:gd name="connsiteX73" fmla="*/ 2572404 w 8037833"/>
              <a:gd name="connsiteY73" fmla="*/ 3664043 h 3784177"/>
              <a:gd name="connsiteX74" fmla="*/ 2423704 w 8037833"/>
              <a:gd name="connsiteY74" fmla="*/ 3658079 h 3784177"/>
              <a:gd name="connsiteX75" fmla="*/ 2301172 w 8037833"/>
              <a:gd name="connsiteY75" fmla="*/ 3663053 h 3784177"/>
              <a:gd name="connsiteX76" fmla="*/ 2258745 w 8037833"/>
              <a:gd name="connsiteY76" fmla="*/ 3673229 h 3784177"/>
              <a:gd name="connsiteX77" fmla="*/ 2082844 w 8037833"/>
              <a:gd name="connsiteY77" fmla="*/ 3645349 h 3784177"/>
              <a:gd name="connsiteX78" fmla="*/ 1938480 w 8037833"/>
              <a:gd name="connsiteY78" fmla="*/ 3601439 h 3784177"/>
              <a:gd name="connsiteX79" fmla="*/ 1860608 w 8037833"/>
              <a:gd name="connsiteY79" fmla="*/ 3618261 h 3784177"/>
              <a:gd name="connsiteX80" fmla="*/ 1704758 w 8037833"/>
              <a:gd name="connsiteY80" fmla="*/ 3637625 h 3784177"/>
              <a:gd name="connsiteX81" fmla="*/ 1664576 w 8037833"/>
              <a:gd name="connsiteY81" fmla="*/ 3638572 h 3784177"/>
              <a:gd name="connsiteX82" fmla="*/ 1577459 w 8037833"/>
              <a:gd name="connsiteY82" fmla="*/ 3658824 h 3784177"/>
              <a:gd name="connsiteX83" fmla="*/ 1527269 w 8037833"/>
              <a:gd name="connsiteY83" fmla="*/ 3663088 h 3784177"/>
              <a:gd name="connsiteX84" fmla="*/ 1390118 w 8037833"/>
              <a:gd name="connsiteY84" fmla="*/ 3682789 h 3784177"/>
              <a:gd name="connsiteX85" fmla="*/ 1268521 w 8037833"/>
              <a:gd name="connsiteY85" fmla="*/ 3713114 h 3784177"/>
              <a:gd name="connsiteX86" fmla="*/ 1186863 w 8037833"/>
              <a:gd name="connsiteY86" fmla="*/ 3736384 h 3784177"/>
              <a:gd name="connsiteX87" fmla="*/ 1073929 w 8037833"/>
              <a:gd name="connsiteY87" fmla="*/ 3776166 h 3784177"/>
              <a:gd name="connsiteX88" fmla="*/ 1039167 w 8037833"/>
              <a:gd name="connsiteY88" fmla="*/ 3784177 h 3784177"/>
              <a:gd name="connsiteX89" fmla="*/ 989223 w 8037833"/>
              <a:gd name="connsiteY89" fmla="*/ 3770303 h 3784177"/>
              <a:gd name="connsiteX90" fmla="*/ 907906 w 8037833"/>
              <a:gd name="connsiteY90" fmla="*/ 3757678 h 3784177"/>
              <a:gd name="connsiteX91" fmla="*/ 833137 w 8037833"/>
              <a:gd name="connsiteY91" fmla="*/ 3744175 h 3784177"/>
              <a:gd name="connsiteX92" fmla="*/ 742042 w 8037833"/>
              <a:gd name="connsiteY92" fmla="*/ 3747612 h 3784177"/>
              <a:gd name="connsiteX93" fmla="*/ 659460 w 8037833"/>
              <a:gd name="connsiteY93" fmla="*/ 3740429 h 3784177"/>
              <a:gd name="connsiteX94" fmla="*/ 556552 w 8037833"/>
              <a:gd name="connsiteY94" fmla="*/ 3739124 h 3784177"/>
              <a:gd name="connsiteX95" fmla="*/ 385384 w 8037833"/>
              <a:gd name="connsiteY95" fmla="*/ 3726388 h 3784177"/>
              <a:gd name="connsiteX96" fmla="*/ 339711 w 8037833"/>
              <a:gd name="connsiteY96" fmla="*/ 3718242 h 3784177"/>
              <a:gd name="connsiteX97" fmla="*/ 222239 w 8037833"/>
              <a:gd name="connsiteY97" fmla="*/ 3672335 h 3784177"/>
              <a:gd name="connsiteX98" fmla="*/ 163578 w 8037833"/>
              <a:gd name="connsiteY98" fmla="*/ 3656292 h 3784177"/>
              <a:gd name="connsiteX99" fmla="*/ 72220 w 8037833"/>
              <a:gd name="connsiteY99" fmla="*/ 3645272 h 3784177"/>
              <a:gd name="connsiteX100" fmla="*/ 44395 w 8037833"/>
              <a:gd name="connsiteY100" fmla="*/ 3639455 h 3784177"/>
              <a:gd name="connsiteX101" fmla="*/ 1962 w 8037833"/>
              <a:gd name="connsiteY101" fmla="*/ 3635948 h 3784177"/>
              <a:gd name="connsiteX102" fmla="*/ 0 w 8037833"/>
              <a:gd name="connsiteY102" fmla="*/ 3635261 h 3784177"/>
              <a:gd name="connsiteX103" fmla="*/ 0 w 8037833"/>
              <a:gd name="connsiteY103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28065 w 8037833"/>
              <a:gd name="connsiteY13" fmla="*/ 3312694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26982 w 8037833"/>
              <a:gd name="connsiteY18" fmla="*/ 3395855 h 3784177"/>
              <a:gd name="connsiteX19" fmla="*/ 6352283 w 8037833"/>
              <a:gd name="connsiteY19" fmla="*/ 3374762 h 3784177"/>
              <a:gd name="connsiteX20" fmla="*/ 6151276 w 8037833"/>
              <a:gd name="connsiteY20" fmla="*/ 3366439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34489 w 8037833"/>
              <a:gd name="connsiteY32" fmla="*/ 3483520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34671 w 8037833"/>
              <a:gd name="connsiteY54" fmla="*/ 3723339 h 3784177"/>
              <a:gd name="connsiteX55" fmla="*/ 3930274 w 8037833"/>
              <a:gd name="connsiteY55" fmla="*/ 3717148 h 3784177"/>
              <a:gd name="connsiteX56" fmla="*/ 3907660 w 8037833"/>
              <a:gd name="connsiteY56" fmla="*/ 3714456 h 3784177"/>
              <a:gd name="connsiteX57" fmla="*/ 3905087 w 8037833"/>
              <a:gd name="connsiteY57" fmla="*/ 3716098 h 3784177"/>
              <a:gd name="connsiteX58" fmla="*/ 3886347 w 8037833"/>
              <a:gd name="connsiteY58" fmla="*/ 3706620 h 3784177"/>
              <a:gd name="connsiteX59" fmla="*/ 3811197 w 8037833"/>
              <a:gd name="connsiteY59" fmla="*/ 3689905 h 3784177"/>
              <a:gd name="connsiteX60" fmla="*/ 3666696 w 8037833"/>
              <a:gd name="connsiteY60" fmla="*/ 3681132 h 3784177"/>
              <a:gd name="connsiteX61" fmla="*/ 3516210 w 8037833"/>
              <a:gd name="connsiteY61" fmla="*/ 3656091 h 3784177"/>
              <a:gd name="connsiteX62" fmla="*/ 3373519 w 8037833"/>
              <a:gd name="connsiteY62" fmla="*/ 3665785 h 3784177"/>
              <a:gd name="connsiteX63" fmla="*/ 3114267 w 8037833"/>
              <a:gd name="connsiteY63" fmla="*/ 3638983 h 3784177"/>
              <a:gd name="connsiteX64" fmla="*/ 3025324 w 8037833"/>
              <a:gd name="connsiteY64" fmla="*/ 3636584 h 3784177"/>
              <a:gd name="connsiteX65" fmla="*/ 2965734 w 8037833"/>
              <a:gd name="connsiteY65" fmla="*/ 3635676 h 3784177"/>
              <a:gd name="connsiteX66" fmla="*/ 2961603 w 8037833"/>
              <a:gd name="connsiteY66" fmla="*/ 3638221 h 3784177"/>
              <a:gd name="connsiteX67" fmla="*/ 2944959 w 8037833"/>
              <a:gd name="connsiteY67" fmla="*/ 3639723 h 3784177"/>
              <a:gd name="connsiteX68" fmla="*/ 2940402 w 8037833"/>
              <a:gd name="connsiteY68" fmla="*/ 3651000 h 3784177"/>
              <a:gd name="connsiteX69" fmla="*/ 2884777 w 8037833"/>
              <a:gd name="connsiteY69" fmla="*/ 3660775 h 3784177"/>
              <a:gd name="connsiteX70" fmla="*/ 2750902 w 8037833"/>
              <a:gd name="connsiteY70" fmla="*/ 3665203 h 3784177"/>
              <a:gd name="connsiteX71" fmla="*/ 2651827 w 8037833"/>
              <a:gd name="connsiteY71" fmla="*/ 3646306 h 3784177"/>
              <a:gd name="connsiteX72" fmla="*/ 2618680 w 8037833"/>
              <a:gd name="connsiteY72" fmla="*/ 3656755 h 3784177"/>
              <a:gd name="connsiteX73" fmla="*/ 2572404 w 8037833"/>
              <a:gd name="connsiteY73" fmla="*/ 3664043 h 3784177"/>
              <a:gd name="connsiteX74" fmla="*/ 2423704 w 8037833"/>
              <a:gd name="connsiteY74" fmla="*/ 3658079 h 3784177"/>
              <a:gd name="connsiteX75" fmla="*/ 2301172 w 8037833"/>
              <a:gd name="connsiteY75" fmla="*/ 3663053 h 3784177"/>
              <a:gd name="connsiteX76" fmla="*/ 2258745 w 8037833"/>
              <a:gd name="connsiteY76" fmla="*/ 3673229 h 3784177"/>
              <a:gd name="connsiteX77" fmla="*/ 2082844 w 8037833"/>
              <a:gd name="connsiteY77" fmla="*/ 3645349 h 3784177"/>
              <a:gd name="connsiteX78" fmla="*/ 1938480 w 8037833"/>
              <a:gd name="connsiteY78" fmla="*/ 3632600 h 3784177"/>
              <a:gd name="connsiteX79" fmla="*/ 1860608 w 8037833"/>
              <a:gd name="connsiteY79" fmla="*/ 3618261 h 3784177"/>
              <a:gd name="connsiteX80" fmla="*/ 1704758 w 8037833"/>
              <a:gd name="connsiteY80" fmla="*/ 3637625 h 3784177"/>
              <a:gd name="connsiteX81" fmla="*/ 1664576 w 8037833"/>
              <a:gd name="connsiteY81" fmla="*/ 3638572 h 3784177"/>
              <a:gd name="connsiteX82" fmla="*/ 1577459 w 8037833"/>
              <a:gd name="connsiteY82" fmla="*/ 3658824 h 3784177"/>
              <a:gd name="connsiteX83" fmla="*/ 1527269 w 8037833"/>
              <a:gd name="connsiteY83" fmla="*/ 3663088 h 3784177"/>
              <a:gd name="connsiteX84" fmla="*/ 1390118 w 8037833"/>
              <a:gd name="connsiteY84" fmla="*/ 3682789 h 3784177"/>
              <a:gd name="connsiteX85" fmla="*/ 1268521 w 8037833"/>
              <a:gd name="connsiteY85" fmla="*/ 3713114 h 3784177"/>
              <a:gd name="connsiteX86" fmla="*/ 1186863 w 8037833"/>
              <a:gd name="connsiteY86" fmla="*/ 3736384 h 3784177"/>
              <a:gd name="connsiteX87" fmla="*/ 1073929 w 8037833"/>
              <a:gd name="connsiteY87" fmla="*/ 3776166 h 3784177"/>
              <a:gd name="connsiteX88" fmla="*/ 1039167 w 8037833"/>
              <a:gd name="connsiteY88" fmla="*/ 3784177 h 3784177"/>
              <a:gd name="connsiteX89" fmla="*/ 989223 w 8037833"/>
              <a:gd name="connsiteY89" fmla="*/ 3770303 h 3784177"/>
              <a:gd name="connsiteX90" fmla="*/ 907906 w 8037833"/>
              <a:gd name="connsiteY90" fmla="*/ 3757678 h 3784177"/>
              <a:gd name="connsiteX91" fmla="*/ 833137 w 8037833"/>
              <a:gd name="connsiteY91" fmla="*/ 3744175 h 3784177"/>
              <a:gd name="connsiteX92" fmla="*/ 742042 w 8037833"/>
              <a:gd name="connsiteY92" fmla="*/ 3747612 h 3784177"/>
              <a:gd name="connsiteX93" fmla="*/ 659460 w 8037833"/>
              <a:gd name="connsiteY93" fmla="*/ 3740429 h 3784177"/>
              <a:gd name="connsiteX94" fmla="*/ 556552 w 8037833"/>
              <a:gd name="connsiteY94" fmla="*/ 3739124 h 3784177"/>
              <a:gd name="connsiteX95" fmla="*/ 385384 w 8037833"/>
              <a:gd name="connsiteY95" fmla="*/ 3726388 h 3784177"/>
              <a:gd name="connsiteX96" fmla="*/ 339711 w 8037833"/>
              <a:gd name="connsiteY96" fmla="*/ 3718242 h 3784177"/>
              <a:gd name="connsiteX97" fmla="*/ 222239 w 8037833"/>
              <a:gd name="connsiteY97" fmla="*/ 3672335 h 3784177"/>
              <a:gd name="connsiteX98" fmla="*/ 163578 w 8037833"/>
              <a:gd name="connsiteY98" fmla="*/ 3656292 h 3784177"/>
              <a:gd name="connsiteX99" fmla="*/ 72220 w 8037833"/>
              <a:gd name="connsiteY99" fmla="*/ 3645272 h 3784177"/>
              <a:gd name="connsiteX100" fmla="*/ 44395 w 8037833"/>
              <a:gd name="connsiteY100" fmla="*/ 3639455 h 3784177"/>
              <a:gd name="connsiteX101" fmla="*/ 1962 w 8037833"/>
              <a:gd name="connsiteY101" fmla="*/ 3635948 h 3784177"/>
              <a:gd name="connsiteX102" fmla="*/ 0 w 8037833"/>
              <a:gd name="connsiteY102" fmla="*/ 3635261 h 3784177"/>
              <a:gd name="connsiteX103" fmla="*/ 0 w 8037833"/>
              <a:gd name="connsiteY103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28065 w 8037833"/>
              <a:gd name="connsiteY13" fmla="*/ 3312694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26982 w 8037833"/>
              <a:gd name="connsiteY18" fmla="*/ 3395855 h 3784177"/>
              <a:gd name="connsiteX19" fmla="*/ 6352283 w 8037833"/>
              <a:gd name="connsiteY19" fmla="*/ 3374762 h 3784177"/>
              <a:gd name="connsiteX20" fmla="*/ 6151276 w 8037833"/>
              <a:gd name="connsiteY20" fmla="*/ 3366439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34489 w 8037833"/>
              <a:gd name="connsiteY32" fmla="*/ 3483520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34671 w 8037833"/>
              <a:gd name="connsiteY54" fmla="*/ 3723339 h 3784177"/>
              <a:gd name="connsiteX55" fmla="*/ 3930274 w 8037833"/>
              <a:gd name="connsiteY55" fmla="*/ 3717148 h 3784177"/>
              <a:gd name="connsiteX56" fmla="*/ 3907660 w 8037833"/>
              <a:gd name="connsiteY56" fmla="*/ 3714456 h 3784177"/>
              <a:gd name="connsiteX57" fmla="*/ 3905087 w 8037833"/>
              <a:gd name="connsiteY57" fmla="*/ 3716098 h 3784177"/>
              <a:gd name="connsiteX58" fmla="*/ 3886347 w 8037833"/>
              <a:gd name="connsiteY58" fmla="*/ 3706620 h 3784177"/>
              <a:gd name="connsiteX59" fmla="*/ 3811197 w 8037833"/>
              <a:gd name="connsiteY59" fmla="*/ 3689905 h 3784177"/>
              <a:gd name="connsiteX60" fmla="*/ 3666696 w 8037833"/>
              <a:gd name="connsiteY60" fmla="*/ 3681132 h 3784177"/>
              <a:gd name="connsiteX61" fmla="*/ 3516210 w 8037833"/>
              <a:gd name="connsiteY61" fmla="*/ 3656091 h 3784177"/>
              <a:gd name="connsiteX62" fmla="*/ 3373519 w 8037833"/>
              <a:gd name="connsiteY62" fmla="*/ 3665785 h 3784177"/>
              <a:gd name="connsiteX63" fmla="*/ 3114267 w 8037833"/>
              <a:gd name="connsiteY63" fmla="*/ 3638983 h 3784177"/>
              <a:gd name="connsiteX64" fmla="*/ 3025324 w 8037833"/>
              <a:gd name="connsiteY64" fmla="*/ 3636584 h 3784177"/>
              <a:gd name="connsiteX65" fmla="*/ 2965734 w 8037833"/>
              <a:gd name="connsiteY65" fmla="*/ 3635676 h 3784177"/>
              <a:gd name="connsiteX66" fmla="*/ 2961603 w 8037833"/>
              <a:gd name="connsiteY66" fmla="*/ 3638221 h 3784177"/>
              <a:gd name="connsiteX67" fmla="*/ 2944959 w 8037833"/>
              <a:gd name="connsiteY67" fmla="*/ 3639723 h 3784177"/>
              <a:gd name="connsiteX68" fmla="*/ 2940402 w 8037833"/>
              <a:gd name="connsiteY68" fmla="*/ 3651000 h 3784177"/>
              <a:gd name="connsiteX69" fmla="*/ 2884777 w 8037833"/>
              <a:gd name="connsiteY69" fmla="*/ 3660775 h 3784177"/>
              <a:gd name="connsiteX70" fmla="*/ 2750902 w 8037833"/>
              <a:gd name="connsiteY70" fmla="*/ 3665203 h 3784177"/>
              <a:gd name="connsiteX71" fmla="*/ 2651827 w 8037833"/>
              <a:gd name="connsiteY71" fmla="*/ 3646306 h 3784177"/>
              <a:gd name="connsiteX72" fmla="*/ 2618680 w 8037833"/>
              <a:gd name="connsiteY72" fmla="*/ 3656755 h 3784177"/>
              <a:gd name="connsiteX73" fmla="*/ 2572404 w 8037833"/>
              <a:gd name="connsiteY73" fmla="*/ 3664043 h 3784177"/>
              <a:gd name="connsiteX74" fmla="*/ 2423704 w 8037833"/>
              <a:gd name="connsiteY74" fmla="*/ 3658079 h 3784177"/>
              <a:gd name="connsiteX75" fmla="*/ 2301172 w 8037833"/>
              <a:gd name="connsiteY75" fmla="*/ 3663053 h 3784177"/>
              <a:gd name="connsiteX76" fmla="*/ 2258745 w 8037833"/>
              <a:gd name="connsiteY76" fmla="*/ 3673229 h 3784177"/>
              <a:gd name="connsiteX77" fmla="*/ 2082844 w 8037833"/>
              <a:gd name="connsiteY77" fmla="*/ 3645349 h 3784177"/>
              <a:gd name="connsiteX78" fmla="*/ 1938480 w 8037833"/>
              <a:gd name="connsiteY78" fmla="*/ 3632600 h 3784177"/>
              <a:gd name="connsiteX79" fmla="*/ 1860608 w 8037833"/>
              <a:gd name="connsiteY79" fmla="*/ 3618261 h 3784177"/>
              <a:gd name="connsiteX80" fmla="*/ 1704758 w 8037833"/>
              <a:gd name="connsiteY80" fmla="*/ 3637625 h 3784177"/>
              <a:gd name="connsiteX81" fmla="*/ 1664576 w 8037833"/>
              <a:gd name="connsiteY81" fmla="*/ 3638572 h 3784177"/>
              <a:gd name="connsiteX82" fmla="*/ 1577459 w 8037833"/>
              <a:gd name="connsiteY82" fmla="*/ 3658824 h 3784177"/>
              <a:gd name="connsiteX83" fmla="*/ 1527269 w 8037833"/>
              <a:gd name="connsiteY83" fmla="*/ 3663088 h 3784177"/>
              <a:gd name="connsiteX84" fmla="*/ 1390118 w 8037833"/>
              <a:gd name="connsiteY84" fmla="*/ 3682789 h 3784177"/>
              <a:gd name="connsiteX85" fmla="*/ 1268521 w 8037833"/>
              <a:gd name="connsiteY85" fmla="*/ 3713114 h 3784177"/>
              <a:gd name="connsiteX86" fmla="*/ 1186863 w 8037833"/>
              <a:gd name="connsiteY86" fmla="*/ 3736384 h 3784177"/>
              <a:gd name="connsiteX87" fmla="*/ 1073929 w 8037833"/>
              <a:gd name="connsiteY87" fmla="*/ 3776166 h 3784177"/>
              <a:gd name="connsiteX88" fmla="*/ 1039167 w 8037833"/>
              <a:gd name="connsiteY88" fmla="*/ 3784177 h 3784177"/>
              <a:gd name="connsiteX89" fmla="*/ 989223 w 8037833"/>
              <a:gd name="connsiteY89" fmla="*/ 3770303 h 3784177"/>
              <a:gd name="connsiteX90" fmla="*/ 907906 w 8037833"/>
              <a:gd name="connsiteY90" fmla="*/ 3757678 h 3784177"/>
              <a:gd name="connsiteX91" fmla="*/ 833137 w 8037833"/>
              <a:gd name="connsiteY91" fmla="*/ 3744175 h 3784177"/>
              <a:gd name="connsiteX92" fmla="*/ 742042 w 8037833"/>
              <a:gd name="connsiteY92" fmla="*/ 3747612 h 3784177"/>
              <a:gd name="connsiteX93" fmla="*/ 659460 w 8037833"/>
              <a:gd name="connsiteY93" fmla="*/ 3740429 h 3784177"/>
              <a:gd name="connsiteX94" fmla="*/ 556552 w 8037833"/>
              <a:gd name="connsiteY94" fmla="*/ 3739124 h 3784177"/>
              <a:gd name="connsiteX95" fmla="*/ 385384 w 8037833"/>
              <a:gd name="connsiteY95" fmla="*/ 3726388 h 3784177"/>
              <a:gd name="connsiteX96" fmla="*/ 339711 w 8037833"/>
              <a:gd name="connsiteY96" fmla="*/ 3718242 h 3784177"/>
              <a:gd name="connsiteX97" fmla="*/ 222239 w 8037833"/>
              <a:gd name="connsiteY97" fmla="*/ 3672335 h 3784177"/>
              <a:gd name="connsiteX98" fmla="*/ 163578 w 8037833"/>
              <a:gd name="connsiteY98" fmla="*/ 3656292 h 3784177"/>
              <a:gd name="connsiteX99" fmla="*/ 72220 w 8037833"/>
              <a:gd name="connsiteY99" fmla="*/ 3645272 h 3784177"/>
              <a:gd name="connsiteX100" fmla="*/ 44395 w 8037833"/>
              <a:gd name="connsiteY100" fmla="*/ 3639455 h 3784177"/>
              <a:gd name="connsiteX101" fmla="*/ 1962 w 8037833"/>
              <a:gd name="connsiteY101" fmla="*/ 3635948 h 3784177"/>
              <a:gd name="connsiteX102" fmla="*/ 0 w 8037833"/>
              <a:gd name="connsiteY102" fmla="*/ 3635261 h 3784177"/>
              <a:gd name="connsiteX103" fmla="*/ 0 w 8037833"/>
              <a:gd name="connsiteY103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28065 w 8037833"/>
              <a:gd name="connsiteY13" fmla="*/ 3312694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26982 w 8037833"/>
              <a:gd name="connsiteY18" fmla="*/ 3395855 h 3784177"/>
              <a:gd name="connsiteX19" fmla="*/ 6352283 w 8037833"/>
              <a:gd name="connsiteY19" fmla="*/ 3374762 h 3784177"/>
              <a:gd name="connsiteX20" fmla="*/ 6151276 w 8037833"/>
              <a:gd name="connsiteY20" fmla="*/ 3366439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34489 w 8037833"/>
              <a:gd name="connsiteY32" fmla="*/ 3483520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34671 w 8037833"/>
              <a:gd name="connsiteY54" fmla="*/ 3723339 h 3784177"/>
              <a:gd name="connsiteX55" fmla="*/ 3930274 w 8037833"/>
              <a:gd name="connsiteY55" fmla="*/ 3717148 h 3784177"/>
              <a:gd name="connsiteX56" fmla="*/ 3907660 w 8037833"/>
              <a:gd name="connsiteY56" fmla="*/ 3714456 h 3784177"/>
              <a:gd name="connsiteX57" fmla="*/ 3905087 w 8037833"/>
              <a:gd name="connsiteY57" fmla="*/ 3716098 h 3784177"/>
              <a:gd name="connsiteX58" fmla="*/ 3886347 w 8037833"/>
              <a:gd name="connsiteY58" fmla="*/ 3706620 h 3784177"/>
              <a:gd name="connsiteX59" fmla="*/ 3811197 w 8037833"/>
              <a:gd name="connsiteY59" fmla="*/ 3689905 h 3784177"/>
              <a:gd name="connsiteX60" fmla="*/ 3666696 w 8037833"/>
              <a:gd name="connsiteY60" fmla="*/ 3681132 h 3784177"/>
              <a:gd name="connsiteX61" fmla="*/ 3516210 w 8037833"/>
              <a:gd name="connsiteY61" fmla="*/ 3656091 h 3784177"/>
              <a:gd name="connsiteX62" fmla="*/ 3373519 w 8037833"/>
              <a:gd name="connsiteY62" fmla="*/ 3665785 h 3784177"/>
              <a:gd name="connsiteX63" fmla="*/ 3114267 w 8037833"/>
              <a:gd name="connsiteY63" fmla="*/ 3638983 h 3784177"/>
              <a:gd name="connsiteX64" fmla="*/ 3025324 w 8037833"/>
              <a:gd name="connsiteY64" fmla="*/ 3636584 h 3784177"/>
              <a:gd name="connsiteX65" fmla="*/ 2965734 w 8037833"/>
              <a:gd name="connsiteY65" fmla="*/ 3635676 h 3784177"/>
              <a:gd name="connsiteX66" fmla="*/ 2961603 w 8037833"/>
              <a:gd name="connsiteY66" fmla="*/ 3638221 h 3784177"/>
              <a:gd name="connsiteX67" fmla="*/ 2944959 w 8037833"/>
              <a:gd name="connsiteY67" fmla="*/ 3639723 h 3784177"/>
              <a:gd name="connsiteX68" fmla="*/ 2940402 w 8037833"/>
              <a:gd name="connsiteY68" fmla="*/ 3651000 h 3784177"/>
              <a:gd name="connsiteX69" fmla="*/ 2884777 w 8037833"/>
              <a:gd name="connsiteY69" fmla="*/ 3660775 h 3784177"/>
              <a:gd name="connsiteX70" fmla="*/ 2750902 w 8037833"/>
              <a:gd name="connsiteY70" fmla="*/ 3665203 h 3784177"/>
              <a:gd name="connsiteX71" fmla="*/ 2651827 w 8037833"/>
              <a:gd name="connsiteY71" fmla="*/ 3646306 h 3784177"/>
              <a:gd name="connsiteX72" fmla="*/ 2618680 w 8037833"/>
              <a:gd name="connsiteY72" fmla="*/ 3656755 h 3784177"/>
              <a:gd name="connsiteX73" fmla="*/ 2572404 w 8037833"/>
              <a:gd name="connsiteY73" fmla="*/ 3664043 h 3784177"/>
              <a:gd name="connsiteX74" fmla="*/ 2423704 w 8037833"/>
              <a:gd name="connsiteY74" fmla="*/ 3658079 h 3784177"/>
              <a:gd name="connsiteX75" fmla="*/ 2301172 w 8037833"/>
              <a:gd name="connsiteY75" fmla="*/ 3663053 h 3784177"/>
              <a:gd name="connsiteX76" fmla="*/ 2258745 w 8037833"/>
              <a:gd name="connsiteY76" fmla="*/ 3673229 h 3784177"/>
              <a:gd name="connsiteX77" fmla="*/ 2082844 w 8037833"/>
              <a:gd name="connsiteY77" fmla="*/ 3645349 h 3784177"/>
              <a:gd name="connsiteX78" fmla="*/ 1938480 w 8037833"/>
              <a:gd name="connsiteY78" fmla="*/ 3632600 h 3784177"/>
              <a:gd name="connsiteX79" fmla="*/ 1860608 w 8037833"/>
              <a:gd name="connsiteY79" fmla="*/ 3618261 h 3784177"/>
              <a:gd name="connsiteX80" fmla="*/ 1704758 w 8037833"/>
              <a:gd name="connsiteY80" fmla="*/ 3637625 h 3784177"/>
              <a:gd name="connsiteX81" fmla="*/ 1664576 w 8037833"/>
              <a:gd name="connsiteY81" fmla="*/ 3638572 h 3784177"/>
              <a:gd name="connsiteX82" fmla="*/ 1577459 w 8037833"/>
              <a:gd name="connsiteY82" fmla="*/ 3658824 h 3784177"/>
              <a:gd name="connsiteX83" fmla="*/ 1527269 w 8037833"/>
              <a:gd name="connsiteY83" fmla="*/ 3663088 h 3784177"/>
              <a:gd name="connsiteX84" fmla="*/ 1390118 w 8037833"/>
              <a:gd name="connsiteY84" fmla="*/ 3682789 h 3784177"/>
              <a:gd name="connsiteX85" fmla="*/ 1268521 w 8037833"/>
              <a:gd name="connsiteY85" fmla="*/ 3713114 h 3784177"/>
              <a:gd name="connsiteX86" fmla="*/ 1186863 w 8037833"/>
              <a:gd name="connsiteY86" fmla="*/ 3736384 h 3784177"/>
              <a:gd name="connsiteX87" fmla="*/ 1073929 w 8037833"/>
              <a:gd name="connsiteY87" fmla="*/ 3776166 h 3784177"/>
              <a:gd name="connsiteX88" fmla="*/ 1039167 w 8037833"/>
              <a:gd name="connsiteY88" fmla="*/ 3784177 h 3784177"/>
              <a:gd name="connsiteX89" fmla="*/ 989223 w 8037833"/>
              <a:gd name="connsiteY89" fmla="*/ 3770303 h 3784177"/>
              <a:gd name="connsiteX90" fmla="*/ 907906 w 8037833"/>
              <a:gd name="connsiteY90" fmla="*/ 3757678 h 3784177"/>
              <a:gd name="connsiteX91" fmla="*/ 833137 w 8037833"/>
              <a:gd name="connsiteY91" fmla="*/ 3744175 h 3784177"/>
              <a:gd name="connsiteX92" fmla="*/ 742042 w 8037833"/>
              <a:gd name="connsiteY92" fmla="*/ 3747612 h 3784177"/>
              <a:gd name="connsiteX93" fmla="*/ 659460 w 8037833"/>
              <a:gd name="connsiteY93" fmla="*/ 3740429 h 3784177"/>
              <a:gd name="connsiteX94" fmla="*/ 556552 w 8037833"/>
              <a:gd name="connsiteY94" fmla="*/ 3739124 h 3784177"/>
              <a:gd name="connsiteX95" fmla="*/ 385384 w 8037833"/>
              <a:gd name="connsiteY95" fmla="*/ 3726388 h 3784177"/>
              <a:gd name="connsiteX96" fmla="*/ 339711 w 8037833"/>
              <a:gd name="connsiteY96" fmla="*/ 3718242 h 3784177"/>
              <a:gd name="connsiteX97" fmla="*/ 222239 w 8037833"/>
              <a:gd name="connsiteY97" fmla="*/ 3672335 h 3784177"/>
              <a:gd name="connsiteX98" fmla="*/ 163578 w 8037833"/>
              <a:gd name="connsiteY98" fmla="*/ 3656292 h 3784177"/>
              <a:gd name="connsiteX99" fmla="*/ 72220 w 8037833"/>
              <a:gd name="connsiteY99" fmla="*/ 3645272 h 3784177"/>
              <a:gd name="connsiteX100" fmla="*/ 44395 w 8037833"/>
              <a:gd name="connsiteY100" fmla="*/ 3639455 h 3784177"/>
              <a:gd name="connsiteX101" fmla="*/ 1962 w 8037833"/>
              <a:gd name="connsiteY101" fmla="*/ 3635948 h 3784177"/>
              <a:gd name="connsiteX102" fmla="*/ 0 w 8037833"/>
              <a:gd name="connsiteY102" fmla="*/ 3635261 h 3784177"/>
              <a:gd name="connsiteX103" fmla="*/ 0 w 8037833"/>
              <a:gd name="connsiteY103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28065 w 8037833"/>
              <a:gd name="connsiteY13" fmla="*/ 3312694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26982 w 8037833"/>
              <a:gd name="connsiteY18" fmla="*/ 3395855 h 3784177"/>
              <a:gd name="connsiteX19" fmla="*/ 6352283 w 8037833"/>
              <a:gd name="connsiteY19" fmla="*/ 3374762 h 3784177"/>
              <a:gd name="connsiteX20" fmla="*/ 6151276 w 8037833"/>
              <a:gd name="connsiteY20" fmla="*/ 3366439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34489 w 8037833"/>
              <a:gd name="connsiteY32" fmla="*/ 3483520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34671 w 8037833"/>
              <a:gd name="connsiteY54" fmla="*/ 3723339 h 3784177"/>
              <a:gd name="connsiteX55" fmla="*/ 3930274 w 8037833"/>
              <a:gd name="connsiteY55" fmla="*/ 3717148 h 3784177"/>
              <a:gd name="connsiteX56" fmla="*/ 3907660 w 8037833"/>
              <a:gd name="connsiteY56" fmla="*/ 3714456 h 3784177"/>
              <a:gd name="connsiteX57" fmla="*/ 3905087 w 8037833"/>
              <a:gd name="connsiteY57" fmla="*/ 3716098 h 3784177"/>
              <a:gd name="connsiteX58" fmla="*/ 3886347 w 8037833"/>
              <a:gd name="connsiteY58" fmla="*/ 3706620 h 3784177"/>
              <a:gd name="connsiteX59" fmla="*/ 3811197 w 8037833"/>
              <a:gd name="connsiteY59" fmla="*/ 3689905 h 3784177"/>
              <a:gd name="connsiteX60" fmla="*/ 3666696 w 8037833"/>
              <a:gd name="connsiteY60" fmla="*/ 3681132 h 3784177"/>
              <a:gd name="connsiteX61" fmla="*/ 3516210 w 8037833"/>
              <a:gd name="connsiteY61" fmla="*/ 3656091 h 3784177"/>
              <a:gd name="connsiteX62" fmla="*/ 3373519 w 8037833"/>
              <a:gd name="connsiteY62" fmla="*/ 3665785 h 3784177"/>
              <a:gd name="connsiteX63" fmla="*/ 3114267 w 8037833"/>
              <a:gd name="connsiteY63" fmla="*/ 3638983 h 3784177"/>
              <a:gd name="connsiteX64" fmla="*/ 3025324 w 8037833"/>
              <a:gd name="connsiteY64" fmla="*/ 3636584 h 3784177"/>
              <a:gd name="connsiteX65" fmla="*/ 2965734 w 8037833"/>
              <a:gd name="connsiteY65" fmla="*/ 3635676 h 3784177"/>
              <a:gd name="connsiteX66" fmla="*/ 2961603 w 8037833"/>
              <a:gd name="connsiteY66" fmla="*/ 3638221 h 3784177"/>
              <a:gd name="connsiteX67" fmla="*/ 2944959 w 8037833"/>
              <a:gd name="connsiteY67" fmla="*/ 3639723 h 3784177"/>
              <a:gd name="connsiteX68" fmla="*/ 2940402 w 8037833"/>
              <a:gd name="connsiteY68" fmla="*/ 3651000 h 3784177"/>
              <a:gd name="connsiteX69" fmla="*/ 2884777 w 8037833"/>
              <a:gd name="connsiteY69" fmla="*/ 3660775 h 3784177"/>
              <a:gd name="connsiteX70" fmla="*/ 2750902 w 8037833"/>
              <a:gd name="connsiteY70" fmla="*/ 3665203 h 3784177"/>
              <a:gd name="connsiteX71" fmla="*/ 2651827 w 8037833"/>
              <a:gd name="connsiteY71" fmla="*/ 3646306 h 3784177"/>
              <a:gd name="connsiteX72" fmla="*/ 2618680 w 8037833"/>
              <a:gd name="connsiteY72" fmla="*/ 3656755 h 3784177"/>
              <a:gd name="connsiteX73" fmla="*/ 2572404 w 8037833"/>
              <a:gd name="connsiteY73" fmla="*/ 3664043 h 3784177"/>
              <a:gd name="connsiteX74" fmla="*/ 2423704 w 8037833"/>
              <a:gd name="connsiteY74" fmla="*/ 3658079 h 3784177"/>
              <a:gd name="connsiteX75" fmla="*/ 2301172 w 8037833"/>
              <a:gd name="connsiteY75" fmla="*/ 3663053 h 3784177"/>
              <a:gd name="connsiteX76" fmla="*/ 2258745 w 8037833"/>
              <a:gd name="connsiteY76" fmla="*/ 3673229 h 3784177"/>
              <a:gd name="connsiteX77" fmla="*/ 2082844 w 8037833"/>
              <a:gd name="connsiteY77" fmla="*/ 3645349 h 3784177"/>
              <a:gd name="connsiteX78" fmla="*/ 1938480 w 8037833"/>
              <a:gd name="connsiteY78" fmla="*/ 3632600 h 3784177"/>
              <a:gd name="connsiteX79" fmla="*/ 1860608 w 8037833"/>
              <a:gd name="connsiteY79" fmla="*/ 3618261 h 3784177"/>
              <a:gd name="connsiteX80" fmla="*/ 1704758 w 8037833"/>
              <a:gd name="connsiteY80" fmla="*/ 3637625 h 3784177"/>
              <a:gd name="connsiteX81" fmla="*/ 1664576 w 8037833"/>
              <a:gd name="connsiteY81" fmla="*/ 3638572 h 3784177"/>
              <a:gd name="connsiteX82" fmla="*/ 1577459 w 8037833"/>
              <a:gd name="connsiteY82" fmla="*/ 3658824 h 3784177"/>
              <a:gd name="connsiteX83" fmla="*/ 1527269 w 8037833"/>
              <a:gd name="connsiteY83" fmla="*/ 3663088 h 3784177"/>
              <a:gd name="connsiteX84" fmla="*/ 1390118 w 8037833"/>
              <a:gd name="connsiteY84" fmla="*/ 3682789 h 3784177"/>
              <a:gd name="connsiteX85" fmla="*/ 1268521 w 8037833"/>
              <a:gd name="connsiteY85" fmla="*/ 3713114 h 3784177"/>
              <a:gd name="connsiteX86" fmla="*/ 1186863 w 8037833"/>
              <a:gd name="connsiteY86" fmla="*/ 3736384 h 3784177"/>
              <a:gd name="connsiteX87" fmla="*/ 1073929 w 8037833"/>
              <a:gd name="connsiteY87" fmla="*/ 3776166 h 3784177"/>
              <a:gd name="connsiteX88" fmla="*/ 1039167 w 8037833"/>
              <a:gd name="connsiteY88" fmla="*/ 3784177 h 3784177"/>
              <a:gd name="connsiteX89" fmla="*/ 989223 w 8037833"/>
              <a:gd name="connsiteY89" fmla="*/ 3770303 h 3784177"/>
              <a:gd name="connsiteX90" fmla="*/ 907906 w 8037833"/>
              <a:gd name="connsiteY90" fmla="*/ 3757678 h 3784177"/>
              <a:gd name="connsiteX91" fmla="*/ 833137 w 8037833"/>
              <a:gd name="connsiteY91" fmla="*/ 3744175 h 3784177"/>
              <a:gd name="connsiteX92" fmla="*/ 742042 w 8037833"/>
              <a:gd name="connsiteY92" fmla="*/ 3747612 h 3784177"/>
              <a:gd name="connsiteX93" fmla="*/ 659460 w 8037833"/>
              <a:gd name="connsiteY93" fmla="*/ 3740429 h 3784177"/>
              <a:gd name="connsiteX94" fmla="*/ 556552 w 8037833"/>
              <a:gd name="connsiteY94" fmla="*/ 3739124 h 3784177"/>
              <a:gd name="connsiteX95" fmla="*/ 385384 w 8037833"/>
              <a:gd name="connsiteY95" fmla="*/ 3726388 h 3784177"/>
              <a:gd name="connsiteX96" fmla="*/ 339711 w 8037833"/>
              <a:gd name="connsiteY96" fmla="*/ 3718242 h 3784177"/>
              <a:gd name="connsiteX97" fmla="*/ 222239 w 8037833"/>
              <a:gd name="connsiteY97" fmla="*/ 3672335 h 3784177"/>
              <a:gd name="connsiteX98" fmla="*/ 163578 w 8037833"/>
              <a:gd name="connsiteY98" fmla="*/ 3656292 h 3784177"/>
              <a:gd name="connsiteX99" fmla="*/ 72220 w 8037833"/>
              <a:gd name="connsiteY99" fmla="*/ 3645272 h 3784177"/>
              <a:gd name="connsiteX100" fmla="*/ 44395 w 8037833"/>
              <a:gd name="connsiteY100" fmla="*/ 3639455 h 3784177"/>
              <a:gd name="connsiteX101" fmla="*/ 1962 w 8037833"/>
              <a:gd name="connsiteY101" fmla="*/ 3635948 h 3784177"/>
              <a:gd name="connsiteX102" fmla="*/ 0 w 8037833"/>
              <a:gd name="connsiteY102" fmla="*/ 3635261 h 3784177"/>
              <a:gd name="connsiteX103" fmla="*/ 0 w 8037833"/>
              <a:gd name="connsiteY103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28065 w 8037833"/>
              <a:gd name="connsiteY13" fmla="*/ 3312694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26982 w 8037833"/>
              <a:gd name="connsiteY18" fmla="*/ 3395855 h 3784177"/>
              <a:gd name="connsiteX19" fmla="*/ 6352283 w 8037833"/>
              <a:gd name="connsiteY19" fmla="*/ 3374762 h 3784177"/>
              <a:gd name="connsiteX20" fmla="*/ 6151276 w 8037833"/>
              <a:gd name="connsiteY20" fmla="*/ 3366439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34489 w 8037833"/>
              <a:gd name="connsiteY32" fmla="*/ 3483520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34671 w 8037833"/>
              <a:gd name="connsiteY54" fmla="*/ 3723339 h 3784177"/>
              <a:gd name="connsiteX55" fmla="*/ 3930274 w 8037833"/>
              <a:gd name="connsiteY55" fmla="*/ 3717148 h 3784177"/>
              <a:gd name="connsiteX56" fmla="*/ 3907660 w 8037833"/>
              <a:gd name="connsiteY56" fmla="*/ 3714456 h 3784177"/>
              <a:gd name="connsiteX57" fmla="*/ 3905087 w 8037833"/>
              <a:gd name="connsiteY57" fmla="*/ 3716098 h 3784177"/>
              <a:gd name="connsiteX58" fmla="*/ 3886347 w 8037833"/>
              <a:gd name="connsiteY58" fmla="*/ 3706620 h 3784177"/>
              <a:gd name="connsiteX59" fmla="*/ 3811197 w 8037833"/>
              <a:gd name="connsiteY59" fmla="*/ 3689905 h 3784177"/>
              <a:gd name="connsiteX60" fmla="*/ 3666696 w 8037833"/>
              <a:gd name="connsiteY60" fmla="*/ 3681132 h 3784177"/>
              <a:gd name="connsiteX61" fmla="*/ 3516210 w 8037833"/>
              <a:gd name="connsiteY61" fmla="*/ 3656091 h 3784177"/>
              <a:gd name="connsiteX62" fmla="*/ 3373519 w 8037833"/>
              <a:gd name="connsiteY62" fmla="*/ 3665785 h 3784177"/>
              <a:gd name="connsiteX63" fmla="*/ 3114267 w 8037833"/>
              <a:gd name="connsiteY63" fmla="*/ 3638983 h 3784177"/>
              <a:gd name="connsiteX64" fmla="*/ 3025324 w 8037833"/>
              <a:gd name="connsiteY64" fmla="*/ 3636584 h 3784177"/>
              <a:gd name="connsiteX65" fmla="*/ 2965734 w 8037833"/>
              <a:gd name="connsiteY65" fmla="*/ 3635676 h 3784177"/>
              <a:gd name="connsiteX66" fmla="*/ 2961603 w 8037833"/>
              <a:gd name="connsiteY66" fmla="*/ 3638221 h 3784177"/>
              <a:gd name="connsiteX67" fmla="*/ 2944959 w 8037833"/>
              <a:gd name="connsiteY67" fmla="*/ 3639723 h 3784177"/>
              <a:gd name="connsiteX68" fmla="*/ 2940402 w 8037833"/>
              <a:gd name="connsiteY68" fmla="*/ 3651000 h 3784177"/>
              <a:gd name="connsiteX69" fmla="*/ 2884777 w 8037833"/>
              <a:gd name="connsiteY69" fmla="*/ 3660775 h 3784177"/>
              <a:gd name="connsiteX70" fmla="*/ 2750902 w 8037833"/>
              <a:gd name="connsiteY70" fmla="*/ 3665203 h 3784177"/>
              <a:gd name="connsiteX71" fmla="*/ 2651827 w 8037833"/>
              <a:gd name="connsiteY71" fmla="*/ 3646306 h 3784177"/>
              <a:gd name="connsiteX72" fmla="*/ 2618680 w 8037833"/>
              <a:gd name="connsiteY72" fmla="*/ 3656755 h 3784177"/>
              <a:gd name="connsiteX73" fmla="*/ 2572404 w 8037833"/>
              <a:gd name="connsiteY73" fmla="*/ 3664043 h 3784177"/>
              <a:gd name="connsiteX74" fmla="*/ 2423704 w 8037833"/>
              <a:gd name="connsiteY74" fmla="*/ 3658079 h 3784177"/>
              <a:gd name="connsiteX75" fmla="*/ 2301172 w 8037833"/>
              <a:gd name="connsiteY75" fmla="*/ 3663053 h 3784177"/>
              <a:gd name="connsiteX76" fmla="*/ 2231055 w 8037833"/>
              <a:gd name="connsiteY76" fmla="*/ 3673230 h 3784177"/>
              <a:gd name="connsiteX77" fmla="*/ 2082844 w 8037833"/>
              <a:gd name="connsiteY77" fmla="*/ 3645349 h 3784177"/>
              <a:gd name="connsiteX78" fmla="*/ 1938480 w 8037833"/>
              <a:gd name="connsiteY78" fmla="*/ 3632600 h 3784177"/>
              <a:gd name="connsiteX79" fmla="*/ 1860608 w 8037833"/>
              <a:gd name="connsiteY79" fmla="*/ 3618261 h 3784177"/>
              <a:gd name="connsiteX80" fmla="*/ 1704758 w 8037833"/>
              <a:gd name="connsiteY80" fmla="*/ 3637625 h 3784177"/>
              <a:gd name="connsiteX81" fmla="*/ 1664576 w 8037833"/>
              <a:gd name="connsiteY81" fmla="*/ 3638572 h 3784177"/>
              <a:gd name="connsiteX82" fmla="*/ 1577459 w 8037833"/>
              <a:gd name="connsiteY82" fmla="*/ 3658824 h 3784177"/>
              <a:gd name="connsiteX83" fmla="*/ 1527269 w 8037833"/>
              <a:gd name="connsiteY83" fmla="*/ 3663088 h 3784177"/>
              <a:gd name="connsiteX84" fmla="*/ 1390118 w 8037833"/>
              <a:gd name="connsiteY84" fmla="*/ 3682789 h 3784177"/>
              <a:gd name="connsiteX85" fmla="*/ 1268521 w 8037833"/>
              <a:gd name="connsiteY85" fmla="*/ 3713114 h 3784177"/>
              <a:gd name="connsiteX86" fmla="*/ 1186863 w 8037833"/>
              <a:gd name="connsiteY86" fmla="*/ 3736384 h 3784177"/>
              <a:gd name="connsiteX87" fmla="*/ 1073929 w 8037833"/>
              <a:gd name="connsiteY87" fmla="*/ 3776166 h 3784177"/>
              <a:gd name="connsiteX88" fmla="*/ 1039167 w 8037833"/>
              <a:gd name="connsiteY88" fmla="*/ 3784177 h 3784177"/>
              <a:gd name="connsiteX89" fmla="*/ 989223 w 8037833"/>
              <a:gd name="connsiteY89" fmla="*/ 3770303 h 3784177"/>
              <a:gd name="connsiteX90" fmla="*/ 907906 w 8037833"/>
              <a:gd name="connsiteY90" fmla="*/ 3757678 h 3784177"/>
              <a:gd name="connsiteX91" fmla="*/ 833137 w 8037833"/>
              <a:gd name="connsiteY91" fmla="*/ 3744175 h 3784177"/>
              <a:gd name="connsiteX92" fmla="*/ 742042 w 8037833"/>
              <a:gd name="connsiteY92" fmla="*/ 3747612 h 3784177"/>
              <a:gd name="connsiteX93" fmla="*/ 659460 w 8037833"/>
              <a:gd name="connsiteY93" fmla="*/ 3740429 h 3784177"/>
              <a:gd name="connsiteX94" fmla="*/ 556552 w 8037833"/>
              <a:gd name="connsiteY94" fmla="*/ 3739124 h 3784177"/>
              <a:gd name="connsiteX95" fmla="*/ 385384 w 8037833"/>
              <a:gd name="connsiteY95" fmla="*/ 3726388 h 3784177"/>
              <a:gd name="connsiteX96" fmla="*/ 339711 w 8037833"/>
              <a:gd name="connsiteY96" fmla="*/ 3718242 h 3784177"/>
              <a:gd name="connsiteX97" fmla="*/ 222239 w 8037833"/>
              <a:gd name="connsiteY97" fmla="*/ 3672335 h 3784177"/>
              <a:gd name="connsiteX98" fmla="*/ 163578 w 8037833"/>
              <a:gd name="connsiteY98" fmla="*/ 3656292 h 3784177"/>
              <a:gd name="connsiteX99" fmla="*/ 72220 w 8037833"/>
              <a:gd name="connsiteY99" fmla="*/ 3645272 h 3784177"/>
              <a:gd name="connsiteX100" fmla="*/ 44395 w 8037833"/>
              <a:gd name="connsiteY100" fmla="*/ 3639455 h 3784177"/>
              <a:gd name="connsiteX101" fmla="*/ 1962 w 8037833"/>
              <a:gd name="connsiteY101" fmla="*/ 3635948 h 3784177"/>
              <a:gd name="connsiteX102" fmla="*/ 0 w 8037833"/>
              <a:gd name="connsiteY102" fmla="*/ 3635261 h 3784177"/>
              <a:gd name="connsiteX103" fmla="*/ 0 w 8037833"/>
              <a:gd name="connsiteY103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3273 w 8037833"/>
              <a:gd name="connsiteY4" fmla="*/ 3143820 h 3784177"/>
              <a:gd name="connsiteX5" fmla="*/ 7725050 w 8037833"/>
              <a:gd name="connsiteY5" fmla="*/ 3176697 h 3784177"/>
              <a:gd name="connsiteX6" fmla="*/ 7576893 w 8037833"/>
              <a:gd name="connsiteY6" fmla="*/ 3201588 h 3784177"/>
              <a:gd name="connsiteX7" fmla="*/ 7394769 w 8037833"/>
              <a:gd name="connsiteY7" fmla="*/ 3276296 h 3784177"/>
              <a:gd name="connsiteX8" fmla="*/ 7293055 w 8037833"/>
              <a:gd name="connsiteY8" fmla="*/ 3276425 h 3784177"/>
              <a:gd name="connsiteX9" fmla="*/ 7225028 w 8037833"/>
              <a:gd name="connsiteY9" fmla="*/ 3269266 h 3784177"/>
              <a:gd name="connsiteX10" fmla="*/ 7180777 w 8037833"/>
              <a:gd name="connsiteY10" fmla="*/ 3262890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28065 w 8037833"/>
              <a:gd name="connsiteY13" fmla="*/ 3312694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26982 w 8037833"/>
              <a:gd name="connsiteY18" fmla="*/ 3395855 h 3784177"/>
              <a:gd name="connsiteX19" fmla="*/ 6352283 w 8037833"/>
              <a:gd name="connsiteY19" fmla="*/ 3374762 h 3784177"/>
              <a:gd name="connsiteX20" fmla="*/ 6151276 w 8037833"/>
              <a:gd name="connsiteY20" fmla="*/ 3366439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5034489 w 8037833"/>
              <a:gd name="connsiteY32" fmla="*/ 3483520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53651 w 8037833"/>
              <a:gd name="connsiteY47" fmla="*/ 3706181 h 3784177"/>
              <a:gd name="connsiteX48" fmla="*/ 4071732 w 8037833"/>
              <a:gd name="connsiteY48" fmla="*/ 3732513 h 3784177"/>
              <a:gd name="connsiteX49" fmla="*/ 4045924 w 8037833"/>
              <a:gd name="connsiteY49" fmla="*/ 3739404 h 3784177"/>
              <a:gd name="connsiteX50" fmla="*/ 4032171 w 8037833"/>
              <a:gd name="connsiteY50" fmla="*/ 3745523 h 3784177"/>
              <a:gd name="connsiteX51" fmla="*/ 4011556 w 8037833"/>
              <a:gd name="connsiteY51" fmla="*/ 3729673 h 3784177"/>
              <a:gd name="connsiteX52" fmla="*/ 3985774 w 8037833"/>
              <a:gd name="connsiteY52" fmla="*/ 3736547 h 3784177"/>
              <a:gd name="connsiteX53" fmla="*/ 3979769 w 8037833"/>
              <a:gd name="connsiteY53" fmla="*/ 3738769 h 3784177"/>
              <a:gd name="connsiteX54" fmla="*/ 3934671 w 8037833"/>
              <a:gd name="connsiteY54" fmla="*/ 3723339 h 3784177"/>
              <a:gd name="connsiteX55" fmla="*/ 3930274 w 8037833"/>
              <a:gd name="connsiteY55" fmla="*/ 3717148 h 3784177"/>
              <a:gd name="connsiteX56" fmla="*/ 3907660 w 8037833"/>
              <a:gd name="connsiteY56" fmla="*/ 3714456 h 3784177"/>
              <a:gd name="connsiteX57" fmla="*/ 3905087 w 8037833"/>
              <a:gd name="connsiteY57" fmla="*/ 3716098 h 3784177"/>
              <a:gd name="connsiteX58" fmla="*/ 3886347 w 8037833"/>
              <a:gd name="connsiteY58" fmla="*/ 3706620 h 3784177"/>
              <a:gd name="connsiteX59" fmla="*/ 3811197 w 8037833"/>
              <a:gd name="connsiteY59" fmla="*/ 3689905 h 3784177"/>
              <a:gd name="connsiteX60" fmla="*/ 3666696 w 8037833"/>
              <a:gd name="connsiteY60" fmla="*/ 3681132 h 3784177"/>
              <a:gd name="connsiteX61" fmla="*/ 3516210 w 8037833"/>
              <a:gd name="connsiteY61" fmla="*/ 3656091 h 3784177"/>
              <a:gd name="connsiteX62" fmla="*/ 3373519 w 8037833"/>
              <a:gd name="connsiteY62" fmla="*/ 3665785 h 3784177"/>
              <a:gd name="connsiteX63" fmla="*/ 3114267 w 8037833"/>
              <a:gd name="connsiteY63" fmla="*/ 3638983 h 3784177"/>
              <a:gd name="connsiteX64" fmla="*/ 3025324 w 8037833"/>
              <a:gd name="connsiteY64" fmla="*/ 3636584 h 3784177"/>
              <a:gd name="connsiteX65" fmla="*/ 2965734 w 8037833"/>
              <a:gd name="connsiteY65" fmla="*/ 3635676 h 3784177"/>
              <a:gd name="connsiteX66" fmla="*/ 2961603 w 8037833"/>
              <a:gd name="connsiteY66" fmla="*/ 3638221 h 3784177"/>
              <a:gd name="connsiteX67" fmla="*/ 2944959 w 8037833"/>
              <a:gd name="connsiteY67" fmla="*/ 3639723 h 3784177"/>
              <a:gd name="connsiteX68" fmla="*/ 2940402 w 8037833"/>
              <a:gd name="connsiteY68" fmla="*/ 3651000 h 3784177"/>
              <a:gd name="connsiteX69" fmla="*/ 2884777 w 8037833"/>
              <a:gd name="connsiteY69" fmla="*/ 3660775 h 3784177"/>
              <a:gd name="connsiteX70" fmla="*/ 2750902 w 8037833"/>
              <a:gd name="connsiteY70" fmla="*/ 3665203 h 3784177"/>
              <a:gd name="connsiteX71" fmla="*/ 2651827 w 8037833"/>
              <a:gd name="connsiteY71" fmla="*/ 3646306 h 3784177"/>
              <a:gd name="connsiteX72" fmla="*/ 2618680 w 8037833"/>
              <a:gd name="connsiteY72" fmla="*/ 3656755 h 3784177"/>
              <a:gd name="connsiteX73" fmla="*/ 2572404 w 8037833"/>
              <a:gd name="connsiteY73" fmla="*/ 3664043 h 3784177"/>
              <a:gd name="connsiteX74" fmla="*/ 2423704 w 8037833"/>
              <a:gd name="connsiteY74" fmla="*/ 3658079 h 3784177"/>
              <a:gd name="connsiteX75" fmla="*/ 2301172 w 8037833"/>
              <a:gd name="connsiteY75" fmla="*/ 3663053 h 3784177"/>
              <a:gd name="connsiteX76" fmla="*/ 2231055 w 8037833"/>
              <a:gd name="connsiteY76" fmla="*/ 3673230 h 3784177"/>
              <a:gd name="connsiteX77" fmla="*/ 2082844 w 8037833"/>
              <a:gd name="connsiteY77" fmla="*/ 3645349 h 3784177"/>
              <a:gd name="connsiteX78" fmla="*/ 1938480 w 8037833"/>
              <a:gd name="connsiteY78" fmla="*/ 3632600 h 3784177"/>
              <a:gd name="connsiteX79" fmla="*/ 1860608 w 8037833"/>
              <a:gd name="connsiteY79" fmla="*/ 3618261 h 3784177"/>
              <a:gd name="connsiteX80" fmla="*/ 1704758 w 8037833"/>
              <a:gd name="connsiteY80" fmla="*/ 3637625 h 3784177"/>
              <a:gd name="connsiteX81" fmla="*/ 1664576 w 8037833"/>
              <a:gd name="connsiteY81" fmla="*/ 3638572 h 3784177"/>
              <a:gd name="connsiteX82" fmla="*/ 1577459 w 8037833"/>
              <a:gd name="connsiteY82" fmla="*/ 3658824 h 3784177"/>
              <a:gd name="connsiteX83" fmla="*/ 1527269 w 8037833"/>
              <a:gd name="connsiteY83" fmla="*/ 3663088 h 3784177"/>
              <a:gd name="connsiteX84" fmla="*/ 1390118 w 8037833"/>
              <a:gd name="connsiteY84" fmla="*/ 3682789 h 3784177"/>
              <a:gd name="connsiteX85" fmla="*/ 1268521 w 8037833"/>
              <a:gd name="connsiteY85" fmla="*/ 3713114 h 3784177"/>
              <a:gd name="connsiteX86" fmla="*/ 1186863 w 8037833"/>
              <a:gd name="connsiteY86" fmla="*/ 3736384 h 3784177"/>
              <a:gd name="connsiteX87" fmla="*/ 1073929 w 8037833"/>
              <a:gd name="connsiteY87" fmla="*/ 3776166 h 3784177"/>
              <a:gd name="connsiteX88" fmla="*/ 1039167 w 8037833"/>
              <a:gd name="connsiteY88" fmla="*/ 3784177 h 3784177"/>
              <a:gd name="connsiteX89" fmla="*/ 989223 w 8037833"/>
              <a:gd name="connsiteY89" fmla="*/ 3770303 h 3784177"/>
              <a:gd name="connsiteX90" fmla="*/ 907906 w 8037833"/>
              <a:gd name="connsiteY90" fmla="*/ 3757678 h 3784177"/>
              <a:gd name="connsiteX91" fmla="*/ 833137 w 8037833"/>
              <a:gd name="connsiteY91" fmla="*/ 3744175 h 3784177"/>
              <a:gd name="connsiteX92" fmla="*/ 742042 w 8037833"/>
              <a:gd name="connsiteY92" fmla="*/ 3747612 h 3784177"/>
              <a:gd name="connsiteX93" fmla="*/ 659460 w 8037833"/>
              <a:gd name="connsiteY93" fmla="*/ 3740429 h 3784177"/>
              <a:gd name="connsiteX94" fmla="*/ 556552 w 8037833"/>
              <a:gd name="connsiteY94" fmla="*/ 3739124 h 3784177"/>
              <a:gd name="connsiteX95" fmla="*/ 385384 w 8037833"/>
              <a:gd name="connsiteY95" fmla="*/ 3726388 h 3784177"/>
              <a:gd name="connsiteX96" fmla="*/ 339711 w 8037833"/>
              <a:gd name="connsiteY96" fmla="*/ 3718242 h 3784177"/>
              <a:gd name="connsiteX97" fmla="*/ 222239 w 8037833"/>
              <a:gd name="connsiteY97" fmla="*/ 3672335 h 3784177"/>
              <a:gd name="connsiteX98" fmla="*/ 163578 w 8037833"/>
              <a:gd name="connsiteY98" fmla="*/ 3656292 h 3784177"/>
              <a:gd name="connsiteX99" fmla="*/ 72220 w 8037833"/>
              <a:gd name="connsiteY99" fmla="*/ 3645272 h 3784177"/>
              <a:gd name="connsiteX100" fmla="*/ 44395 w 8037833"/>
              <a:gd name="connsiteY100" fmla="*/ 3639455 h 3784177"/>
              <a:gd name="connsiteX101" fmla="*/ 1962 w 8037833"/>
              <a:gd name="connsiteY101" fmla="*/ 3635948 h 3784177"/>
              <a:gd name="connsiteX102" fmla="*/ 0 w 8037833"/>
              <a:gd name="connsiteY102" fmla="*/ 3635261 h 3784177"/>
              <a:gd name="connsiteX103" fmla="*/ 0 w 8037833"/>
              <a:gd name="connsiteY103" fmla="*/ 12763 h 3784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8037833" h="3784177">
                <a:moveTo>
                  <a:pt x="0" y="12763"/>
                </a:moveTo>
                <a:lnTo>
                  <a:pt x="8037833" y="0"/>
                </a:lnTo>
                <a:lnTo>
                  <a:pt x="8037833" y="3123098"/>
                </a:lnTo>
                <a:lnTo>
                  <a:pt x="8034343" y="3122573"/>
                </a:lnTo>
                <a:cubicBezTo>
                  <a:pt x="7983474" y="3121603"/>
                  <a:pt x="7950774" y="3135358"/>
                  <a:pt x="7873273" y="3143820"/>
                </a:cubicBezTo>
                <a:cubicBezTo>
                  <a:pt x="7815955" y="3157300"/>
                  <a:pt x="7736505" y="3157529"/>
                  <a:pt x="7725050" y="3176697"/>
                </a:cubicBezTo>
                <a:cubicBezTo>
                  <a:pt x="7648512" y="3193606"/>
                  <a:pt x="7643300" y="3178029"/>
                  <a:pt x="7576893" y="3201588"/>
                </a:cubicBezTo>
                <a:cubicBezTo>
                  <a:pt x="7520245" y="3242172"/>
                  <a:pt x="7469878" y="3228579"/>
                  <a:pt x="7394769" y="3276296"/>
                </a:cubicBezTo>
                <a:cubicBezTo>
                  <a:pt x="7357768" y="3274736"/>
                  <a:pt x="7328904" y="3286613"/>
                  <a:pt x="7293055" y="3276425"/>
                </a:cubicBezTo>
                <a:cubicBezTo>
                  <a:pt x="7277199" y="3267084"/>
                  <a:pt x="7243628" y="3294904"/>
                  <a:pt x="7225028" y="3269266"/>
                </a:cubicBezTo>
                <a:cubicBezTo>
                  <a:pt x="7223645" y="3287895"/>
                  <a:pt x="7188542" y="3271541"/>
                  <a:pt x="7180777" y="3262890"/>
                </a:cubicBezTo>
                <a:cubicBezTo>
                  <a:pt x="7171770" y="3271019"/>
                  <a:pt x="7156637" y="3256184"/>
                  <a:pt x="7146896" y="3256975"/>
                </a:cubicBezTo>
                <a:cubicBezTo>
                  <a:pt x="7127629" y="3216232"/>
                  <a:pt x="7125488" y="3280164"/>
                  <a:pt x="7101771" y="3257015"/>
                </a:cubicBezTo>
                <a:cubicBezTo>
                  <a:pt x="7091351" y="3270846"/>
                  <a:pt x="7056023" y="3300186"/>
                  <a:pt x="7028065" y="3312694"/>
                </a:cubicBezTo>
                <a:cubicBezTo>
                  <a:pt x="6973069" y="3340015"/>
                  <a:pt x="6969266" y="3372516"/>
                  <a:pt x="6912506" y="3361478"/>
                </a:cubicBezTo>
                <a:cubicBezTo>
                  <a:pt x="6904521" y="3387853"/>
                  <a:pt x="6807293" y="3321424"/>
                  <a:pt x="6819463" y="3368624"/>
                </a:cubicBezTo>
                <a:cubicBezTo>
                  <a:pt x="6800520" y="3366318"/>
                  <a:pt x="6786640" y="3347534"/>
                  <a:pt x="6797198" y="3378256"/>
                </a:cubicBezTo>
                <a:lnTo>
                  <a:pt x="6687784" y="3376132"/>
                </a:lnTo>
                <a:cubicBezTo>
                  <a:pt x="6627134" y="3384700"/>
                  <a:pt x="6589262" y="3407309"/>
                  <a:pt x="6526982" y="3395855"/>
                </a:cubicBezTo>
                <a:cubicBezTo>
                  <a:pt x="6465982" y="3394483"/>
                  <a:pt x="6435204" y="3374346"/>
                  <a:pt x="6352283" y="3374762"/>
                </a:cubicBezTo>
                <a:cubicBezTo>
                  <a:pt x="6293888" y="3372097"/>
                  <a:pt x="6210346" y="3356471"/>
                  <a:pt x="6151276" y="3366439"/>
                </a:cubicBezTo>
                <a:cubicBezTo>
                  <a:pt x="6080563" y="3342600"/>
                  <a:pt x="6098061" y="3372084"/>
                  <a:pt x="6022263" y="3359057"/>
                </a:cubicBezTo>
                <a:cubicBezTo>
                  <a:pt x="5989123" y="3410585"/>
                  <a:pt x="5931322" y="3384912"/>
                  <a:pt x="5891274" y="3397681"/>
                </a:cubicBezTo>
                <a:cubicBezTo>
                  <a:pt x="5845239" y="3408862"/>
                  <a:pt x="5792317" y="3420977"/>
                  <a:pt x="5746050" y="3426142"/>
                </a:cubicBezTo>
                <a:cubicBezTo>
                  <a:pt x="5709404" y="3402923"/>
                  <a:pt x="5659139" y="3459917"/>
                  <a:pt x="5613670" y="3428671"/>
                </a:cubicBezTo>
                <a:cubicBezTo>
                  <a:pt x="5596941" y="3421144"/>
                  <a:pt x="5545141" y="3422095"/>
                  <a:pt x="5535334" y="3437044"/>
                </a:cubicBezTo>
                <a:cubicBezTo>
                  <a:pt x="5524532" y="3440286"/>
                  <a:pt x="5511933" y="3434991"/>
                  <a:pt x="5506940" y="3450999"/>
                </a:cubicBezTo>
                <a:cubicBezTo>
                  <a:pt x="5498692" y="3470265"/>
                  <a:pt x="5461008" y="3440518"/>
                  <a:pt x="5466372" y="3463245"/>
                </a:cubicBezTo>
                <a:cubicBezTo>
                  <a:pt x="5439614" y="3442862"/>
                  <a:pt x="5418331" y="3483220"/>
                  <a:pt x="5395833" y="3493194"/>
                </a:cubicBezTo>
                <a:cubicBezTo>
                  <a:pt x="5374758" y="3472971"/>
                  <a:pt x="5354436" y="3500114"/>
                  <a:pt x="5305325" y="3505200"/>
                </a:cubicBezTo>
                <a:cubicBezTo>
                  <a:pt x="5282149" y="3481812"/>
                  <a:pt x="5266154" y="3522676"/>
                  <a:pt x="5223043" y="3491664"/>
                </a:cubicBezTo>
                <a:cubicBezTo>
                  <a:pt x="5200154" y="3491478"/>
                  <a:pt x="5207329" y="3491346"/>
                  <a:pt x="5167992" y="3486279"/>
                </a:cubicBezTo>
                <a:cubicBezTo>
                  <a:pt x="5107971" y="3480838"/>
                  <a:pt x="5089784" y="3489924"/>
                  <a:pt x="5034489" y="3483520"/>
                </a:cubicBezTo>
                <a:cubicBezTo>
                  <a:pt x="4972450" y="3481234"/>
                  <a:pt x="4971120" y="3508066"/>
                  <a:pt x="4890003" y="3469874"/>
                </a:cubicBezTo>
                <a:cubicBezTo>
                  <a:pt x="4883619" y="3488080"/>
                  <a:pt x="4873972" y="3489465"/>
                  <a:pt x="4856654" y="3481880"/>
                </a:cubicBezTo>
                <a:cubicBezTo>
                  <a:pt x="4826649" y="3482096"/>
                  <a:pt x="4833746" y="3526606"/>
                  <a:pt x="4800711" y="3501441"/>
                </a:cubicBezTo>
                <a:cubicBezTo>
                  <a:pt x="4808694" y="3525119"/>
                  <a:pt x="4745093" y="3513953"/>
                  <a:pt x="4761569" y="3538103"/>
                </a:cubicBezTo>
                <a:cubicBezTo>
                  <a:pt x="4744478" y="3561060"/>
                  <a:pt x="4730992" y="3525632"/>
                  <a:pt x="4713734" y="3545724"/>
                </a:cubicBezTo>
                <a:cubicBezTo>
                  <a:pt x="4694993" y="3545439"/>
                  <a:pt x="4672479" y="3533026"/>
                  <a:pt x="4649120" y="3536392"/>
                </a:cubicBezTo>
                <a:cubicBezTo>
                  <a:pt x="4617081" y="3524764"/>
                  <a:pt x="4613909" y="3550370"/>
                  <a:pt x="4573578" y="3565923"/>
                </a:cubicBezTo>
                <a:cubicBezTo>
                  <a:pt x="4554559" y="3553131"/>
                  <a:pt x="4541305" y="3561025"/>
                  <a:pt x="4529117" y="3575592"/>
                </a:cubicBezTo>
                <a:cubicBezTo>
                  <a:pt x="4488096" y="3574977"/>
                  <a:pt x="4453361" y="3598310"/>
                  <a:pt x="4408641" y="3610000"/>
                </a:cubicBezTo>
                <a:cubicBezTo>
                  <a:pt x="4359520" y="3631497"/>
                  <a:pt x="4386585" y="3626629"/>
                  <a:pt x="4356402" y="3642792"/>
                </a:cubicBezTo>
                <a:lnTo>
                  <a:pt x="4270245" y="3665789"/>
                </a:lnTo>
                <a:lnTo>
                  <a:pt x="4208725" y="3678132"/>
                </a:lnTo>
                <a:lnTo>
                  <a:pt x="4191289" y="3702380"/>
                </a:lnTo>
                <a:lnTo>
                  <a:pt x="4191039" y="3702831"/>
                </a:lnTo>
                <a:lnTo>
                  <a:pt x="4153651" y="3706181"/>
                </a:lnTo>
                <a:cubicBezTo>
                  <a:pt x="4133767" y="3711128"/>
                  <a:pt x="4094301" y="3726234"/>
                  <a:pt x="4071732" y="3732513"/>
                </a:cubicBezTo>
                <a:cubicBezTo>
                  <a:pt x="4051251" y="3727949"/>
                  <a:pt x="4038650" y="3707633"/>
                  <a:pt x="4045924" y="3739404"/>
                </a:cubicBezTo>
                <a:cubicBezTo>
                  <a:pt x="4039196" y="3738807"/>
                  <a:pt x="4035086" y="3741389"/>
                  <a:pt x="4032171" y="3745523"/>
                </a:cubicBezTo>
                <a:lnTo>
                  <a:pt x="4011556" y="3729673"/>
                </a:lnTo>
                <a:lnTo>
                  <a:pt x="3985774" y="3736547"/>
                </a:lnTo>
                <a:lnTo>
                  <a:pt x="3979769" y="3738769"/>
                </a:lnTo>
                <a:lnTo>
                  <a:pt x="3934671" y="3723339"/>
                </a:lnTo>
                <a:lnTo>
                  <a:pt x="3930274" y="3717148"/>
                </a:lnTo>
                <a:cubicBezTo>
                  <a:pt x="3925557" y="3713336"/>
                  <a:pt x="3918845" y="3711571"/>
                  <a:pt x="3907660" y="3714456"/>
                </a:cubicBezTo>
                <a:lnTo>
                  <a:pt x="3905087" y="3716098"/>
                </a:lnTo>
                <a:lnTo>
                  <a:pt x="3886347" y="3706620"/>
                </a:lnTo>
                <a:cubicBezTo>
                  <a:pt x="3880298" y="3702306"/>
                  <a:pt x="3815582" y="3696877"/>
                  <a:pt x="3811197" y="3689905"/>
                </a:cubicBezTo>
                <a:cubicBezTo>
                  <a:pt x="3740331" y="3707163"/>
                  <a:pt x="3735452" y="3676537"/>
                  <a:pt x="3666696" y="3681132"/>
                </a:cubicBezTo>
                <a:cubicBezTo>
                  <a:pt x="3607148" y="3634465"/>
                  <a:pt x="3569589" y="3662889"/>
                  <a:pt x="3516210" y="3656091"/>
                </a:cubicBezTo>
                <a:cubicBezTo>
                  <a:pt x="3465369" y="3651308"/>
                  <a:pt x="3441828" y="3666410"/>
                  <a:pt x="3373519" y="3665785"/>
                </a:cubicBezTo>
                <a:cubicBezTo>
                  <a:pt x="3301144" y="3655607"/>
                  <a:pt x="3195679" y="3661016"/>
                  <a:pt x="3114267" y="3638983"/>
                </a:cubicBezTo>
                <a:cubicBezTo>
                  <a:pt x="3050301" y="3631891"/>
                  <a:pt x="3050080" y="3637135"/>
                  <a:pt x="3025324" y="3636584"/>
                </a:cubicBezTo>
                <a:cubicBezTo>
                  <a:pt x="3017092" y="3639607"/>
                  <a:pt x="2973615" y="3630768"/>
                  <a:pt x="2965734" y="3635676"/>
                </a:cubicBezTo>
                <a:lnTo>
                  <a:pt x="2961603" y="3638221"/>
                </a:lnTo>
                <a:lnTo>
                  <a:pt x="2944959" y="3639723"/>
                </a:lnTo>
                <a:lnTo>
                  <a:pt x="2940402" y="3651000"/>
                </a:lnTo>
                <a:lnTo>
                  <a:pt x="2884777" y="3660775"/>
                </a:lnTo>
                <a:cubicBezTo>
                  <a:pt x="2847798" y="3633323"/>
                  <a:pt x="2816224" y="3666073"/>
                  <a:pt x="2750902" y="3665203"/>
                </a:cubicBezTo>
                <a:cubicBezTo>
                  <a:pt x="2733591" y="3655721"/>
                  <a:pt x="2664700" y="3632640"/>
                  <a:pt x="2651827" y="3646306"/>
                </a:cubicBezTo>
                <a:cubicBezTo>
                  <a:pt x="2639507" y="3648229"/>
                  <a:pt x="2626416" y="3641459"/>
                  <a:pt x="2618680" y="3656755"/>
                </a:cubicBezTo>
                <a:cubicBezTo>
                  <a:pt x="2606912" y="3674893"/>
                  <a:pt x="2569710" y="3640834"/>
                  <a:pt x="2572404" y="3664043"/>
                </a:cubicBezTo>
                <a:cubicBezTo>
                  <a:pt x="2539908" y="3664264"/>
                  <a:pt x="2468909" y="3658244"/>
                  <a:pt x="2423704" y="3658079"/>
                </a:cubicBezTo>
                <a:cubicBezTo>
                  <a:pt x="2401541" y="3632076"/>
                  <a:pt x="2336245" y="3667858"/>
                  <a:pt x="2301172" y="3663053"/>
                </a:cubicBezTo>
                <a:cubicBezTo>
                  <a:pt x="2270382" y="3664836"/>
                  <a:pt x="2267443" y="3678406"/>
                  <a:pt x="2231055" y="3673230"/>
                </a:cubicBezTo>
                <a:cubicBezTo>
                  <a:pt x="2166181" y="3668829"/>
                  <a:pt x="2142671" y="3658345"/>
                  <a:pt x="2082844" y="3645349"/>
                </a:cubicBezTo>
                <a:cubicBezTo>
                  <a:pt x="2015031" y="3635633"/>
                  <a:pt x="2014280" y="3649098"/>
                  <a:pt x="1938480" y="3632600"/>
                </a:cubicBezTo>
                <a:cubicBezTo>
                  <a:pt x="1920997" y="3627656"/>
                  <a:pt x="1878559" y="3627872"/>
                  <a:pt x="1860608" y="3618261"/>
                </a:cubicBezTo>
                <a:cubicBezTo>
                  <a:pt x="1835500" y="3623550"/>
                  <a:pt x="1732415" y="3629919"/>
                  <a:pt x="1704758" y="3637625"/>
                </a:cubicBezTo>
                <a:cubicBezTo>
                  <a:pt x="1665493" y="3642494"/>
                  <a:pt x="1699638" y="3634297"/>
                  <a:pt x="1664576" y="3638572"/>
                </a:cubicBezTo>
                <a:cubicBezTo>
                  <a:pt x="1631025" y="3623179"/>
                  <a:pt x="1623938" y="3648223"/>
                  <a:pt x="1577459" y="3658824"/>
                </a:cubicBezTo>
                <a:cubicBezTo>
                  <a:pt x="1558372" y="3643840"/>
                  <a:pt x="1542705" y="3650086"/>
                  <a:pt x="1527269" y="3663088"/>
                </a:cubicBezTo>
                <a:cubicBezTo>
                  <a:pt x="1482304" y="3657554"/>
                  <a:pt x="1440875" y="3676551"/>
                  <a:pt x="1390118" y="3682789"/>
                </a:cubicBezTo>
                <a:cubicBezTo>
                  <a:pt x="1335668" y="3664499"/>
                  <a:pt x="1322763" y="3706607"/>
                  <a:pt x="1268521" y="3713114"/>
                </a:cubicBezTo>
                <a:cubicBezTo>
                  <a:pt x="1221719" y="3743578"/>
                  <a:pt x="1232376" y="3739345"/>
                  <a:pt x="1186863" y="3736384"/>
                </a:cubicBezTo>
                <a:cubicBezTo>
                  <a:pt x="1144916" y="3732620"/>
                  <a:pt x="1160518" y="3788811"/>
                  <a:pt x="1073929" y="3776166"/>
                </a:cubicBezTo>
                <a:cubicBezTo>
                  <a:pt x="1067541" y="3770370"/>
                  <a:pt x="1037785" y="3776256"/>
                  <a:pt x="1039167" y="3784177"/>
                </a:cubicBezTo>
                <a:cubicBezTo>
                  <a:pt x="1031939" y="3781717"/>
                  <a:pt x="991014" y="3757614"/>
                  <a:pt x="989223" y="3770303"/>
                </a:cubicBezTo>
                <a:cubicBezTo>
                  <a:pt x="952800" y="3771798"/>
                  <a:pt x="940354" y="3773288"/>
                  <a:pt x="907906" y="3757678"/>
                </a:cubicBezTo>
                <a:cubicBezTo>
                  <a:pt x="889095" y="3752752"/>
                  <a:pt x="883898" y="3755894"/>
                  <a:pt x="833137" y="3744175"/>
                </a:cubicBezTo>
                <a:cubicBezTo>
                  <a:pt x="796341" y="3755808"/>
                  <a:pt x="789110" y="3730978"/>
                  <a:pt x="742042" y="3747612"/>
                </a:cubicBezTo>
                <a:cubicBezTo>
                  <a:pt x="717806" y="3746591"/>
                  <a:pt x="677954" y="3751976"/>
                  <a:pt x="659460" y="3740429"/>
                </a:cubicBezTo>
                <a:cubicBezTo>
                  <a:pt x="630609" y="3788461"/>
                  <a:pt x="587162" y="3738081"/>
                  <a:pt x="556552" y="3739124"/>
                </a:cubicBezTo>
                <a:cubicBezTo>
                  <a:pt x="512191" y="3741235"/>
                  <a:pt x="421524" y="3729868"/>
                  <a:pt x="385384" y="3726388"/>
                </a:cubicBezTo>
                <a:cubicBezTo>
                  <a:pt x="371829" y="3727776"/>
                  <a:pt x="368220" y="3731702"/>
                  <a:pt x="339711" y="3718242"/>
                </a:cubicBezTo>
                <a:cubicBezTo>
                  <a:pt x="302559" y="3699664"/>
                  <a:pt x="266533" y="3688299"/>
                  <a:pt x="222239" y="3672335"/>
                </a:cubicBezTo>
                <a:cubicBezTo>
                  <a:pt x="210647" y="3639657"/>
                  <a:pt x="164789" y="3691878"/>
                  <a:pt x="163578" y="3656292"/>
                </a:cubicBezTo>
                <a:cubicBezTo>
                  <a:pt x="143579" y="3679822"/>
                  <a:pt x="105972" y="3643221"/>
                  <a:pt x="72220" y="3645272"/>
                </a:cubicBezTo>
                <a:cubicBezTo>
                  <a:pt x="65331" y="3629421"/>
                  <a:pt x="57584" y="3630437"/>
                  <a:pt x="44395" y="3639455"/>
                </a:cubicBezTo>
                <a:cubicBezTo>
                  <a:pt x="30887" y="3640873"/>
                  <a:pt x="16617" y="3639423"/>
                  <a:pt x="1962" y="3635948"/>
                </a:cubicBezTo>
                <a:lnTo>
                  <a:pt x="0" y="3635261"/>
                </a:lnTo>
                <a:lnTo>
                  <a:pt x="0" y="12763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99074" y="2159938"/>
            <a:ext cx="5894828" cy="2370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319020" marR="5080" indent="-2306320" algn="ctr" rtl="0">
              <a:lnSpc>
                <a:spcPct val="90000"/>
              </a:lnSpc>
              <a:spcBef>
                <a:spcPct val="0"/>
              </a:spcBef>
            </a:pPr>
            <a:r>
              <a:rPr lang="en-US" sz="4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The</a:t>
            </a:r>
            <a:r>
              <a:rPr lang="en-US" sz="4600" kern="1200" spc="-35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Chinese</a:t>
            </a:r>
            <a:r>
              <a:rPr lang="en-US" sz="4600" kern="1200" spc="-25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600" kern="1200" spc="-1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Remainder Theorem</a:t>
            </a:r>
            <a:endParaRPr lang="en-US" sz="4600" kern="120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6AA9F379-605C-48FC-AA29-73D66713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4220" y="992766"/>
            <a:ext cx="1115360" cy="449339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40080" rIns="0" bIns="0" rtlCol="0">
            <a:spAutoFit/>
          </a:bodyPr>
          <a:lstStyle/>
          <a:p>
            <a:pPr marL="2839720">
              <a:lnSpc>
                <a:spcPct val="100000"/>
              </a:lnSpc>
              <a:spcBef>
                <a:spcPts val="100"/>
              </a:spcBef>
            </a:pPr>
            <a:r>
              <a:rPr lang="en-US" spc="-10"/>
              <a:t>Consider</a:t>
            </a:r>
            <a:endParaRPr lang="en-US" spc="-10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725170">
              <a:lnSpc>
                <a:spcPts val="3140"/>
              </a:lnSpc>
              <a:spcBef>
                <a:spcPts val="385"/>
              </a:spcBef>
            </a:pPr>
            <a:r>
              <a:rPr lang="en-US"/>
              <a:t>Oystein</a:t>
            </a:r>
            <a:r>
              <a:rPr lang="en-US" spc="-35"/>
              <a:t> </a:t>
            </a:r>
            <a:r>
              <a:rPr lang="en-US"/>
              <a:t>Ore</a:t>
            </a:r>
            <a:r>
              <a:rPr lang="en-US" spc="-45"/>
              <a:t> </a:t>
            </a:r>
            <a:r>
              <a:rPr lang="en-US"/>
              <a:t>mentions</a:t>
            </a:r>
            <a:r>
              <a:rPr lang="en-US" spc="-45"/>
              <a:t> </a:t>
            </a:r>
            <a:r>
              <a:rPr lang="en-US"/>
              <a:t>a</a:t>
            </a:r>
            <a:r>
              <a:rPr lang="en-US" spc="-35"/>
              <a:t> </a:t>
            </a:r>
            <a:r>
              <a:rPr lang="en-US"/>
              <a:t>puzzle</a:t>
            </a:r>
            <a:r>
              <a:rPr lang="en-US" spc="-45"/>
              <a:t> </a:t>
            </a:r>
            <a:r>
              <a:rPr lang="en-US"/>
              <a:t>with</a:t>
            </a:r>
            <a:r>
              <a:rPr lang="en-US" spc="-35"/>
              <a:t> </a:t>
            </a:r>
            <a:r>
              <a:rPr lang="en-US"/>
              <a:t>a</a:t>
            </a:r>
            <a:r>
              <a:rPr lang="en-US" spc="-35"/>
              <a:t> </a:t>
            </a:r>
            <a:r>
              <a:rPr lang="en-US"/>
              <a:t>dramatic</a:t>
            </a:r>
            <a:r>
              <a:rPr lang="en-US" spc="-45"/>
              <a:t> </a:t>
            </a:r>
            <a:r>
              <a:rPr lang="en-US"/>
              <a:t>element</a:t>
            </a:r>
            <a:r>
              <a:rPr lang="en-US" spc="-30"/>
              <a:t> </a:t>
            </a:r>
            <a:r>
              <a:rPr lang="en-US" spc="-20"/>
              <a:t>from </a:t>
            </a:r>
            <a:r>
              <a:rPr lang="en-US" i="1" spc="-20">
                <a:latin typeface="Times New Roman"/>
                <a:cs typeface="Times New Roman"/>
              </a:rPr>
              <a:t>Brahma-</a:t>
            </a:r>
            <a:r>
              <a:rPr lang="en-US" i="1" spc="-10">
                <a:latin typeface="Times New Roman"/>
                <a:cs typeface="Times New Roman"/>
              </a:rPr>
              <a:t>Sphuta-</a:t>
            </a:r>
            <a:r>
              <a:rPr lang="en-US" i="1">
                <a:latin typeface="Times New Roman"/>
                <a:cs typeface="Times New Roman"/>
              </a:rPr>
              <a:t>Siddhanta</a:t>
            </a:r>
            <a:r>
              <a:rPr lang="en-US" i="1" spc="5">
                <a:latin typeface="Times New Roman"/>
                <a:cs typeface="Times New Roman"/>
              </a:rPr>
              <a:t> </a:t>
            </a:r>
            <a:r>
              <a:rPr lang="en-US"/>
              <a:t>(Brahma's</a:t>
            </a:r>
            <a:r>
              <a:rPr lang="en-US" spc="-20"/>
              <a:t> </a:t>
            </a:r>
            <a:r>
              <a:rPr lang="en-US"/>
              <a:t>Correct</a:t>
            </a:r>
            <a:r>
              <a:rPr lang="en-US" spc="-15"/>
              <a:t> </a:t>
            </a:r>
            <a:r>
              <a:rPr lang="en-US"/>
              <a:t>System)</a:t>
            </a:r>
            <a:r>
              <a:rPr lang="en-US" spc="-25"/>
              <a:t> by </a:t>
            </a:r>
            <a:r>
              <a:rPr lang="en-US"/>
              <a:t>Brahmagupta</a:t>
            </a:r>
            <a:r>
              <a:rPr lang="en-US" spc="-40"/>
              <a:t> </a:t>
            </a:r>
            <a:r>
              <a:rPr lang="en-US"/>
              <a:t>(born</a:t>
            </a:r>
            <a:r>
              <a:rPr lang="en-US" spc="-25"/>
              <a:t> </a:t>
            </a:r>
            <a:r>
              <a:rPr lang="en-US"/>
              <a:t>598</a:t>
            </a:r>
            <a:r>
              <a:rPr lang="en-US" spc="-20"/>
              <a:t> AD):</a:t>
            </a:r>
          </a:p>
          <a:p>
            <a:pPr marL="12700" marR="5080">
              <a:lnSpc>
                <a:spcPct val="93600"/>
              </a:lnSpc>
              <a:spcBef>
                <a:spcPts val="3080"/>
              </a:spcBef>
            </a:pPr>
            <a:r>
              <a:rPr lang="en-US">
                <a:solidFill>
                  <a:srgbClr val="0000FF"/>
                </a:solidFill>
              </a:rPr>
              <a:t>An</a:t>
            </a:r>
            <a:r>
              <a:rPr lang="en-US" spc="-2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old</a:t>
            </a:r>
            <a:r>
              <a:rPr lang="en-US" spc="-1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woman</a:t>
            </a:r>
            <a:r>
              <a:rPr lang="en-US" spc="-2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goes</a:t>
            </a:r>
            <a:r>
              <a:rPr lang="en-US" spc="-3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to</a:t>
            </a:r>
            <a:r>
              <a:rPr lang="en-US" spc="-1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market</a:t>
            </a:r>
            <a:r>
              <a:rPr lang="en-US" spc="-3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and</a:t>
            </a:r>
            <a:r>
              <a:rPr lang="en-US" spc="-2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a</a:t>
            </a:r>
            <a:r>
              <a:rPr lang="en-US" spc="-2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horse</a:t>
            </a:r>
            <a:r>
              <a:rPr lang="en-US" spc="-3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steps</a:t>
            </a:r>
            <a:r>
              <a:rPr lang="en-US" spc="-2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on</a:t>
            </a:r>
            <a:r>
              <a:rPr lang="en-US" spc="-1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her</a:t>
            </a:r>
            <a:r>
              <a:rPr lang="en-US" spc="-1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basket</a:t>
            </a:r>
            <a:r>
              <a:rPr lang="en-US" spc="-15">
                <a:solidFill>
                  <a:srgbClr val="0000FF"/>
                </a:solidFill>
              </a:rPr>
              <a:t> </a:t>
            </a:r>
            <a:r>
              <a:rPr lang="en-US" spc="-25">
                <a:solidFill>
                  <a:srgbClr val="0000FF"/>
                </a:solidFill>
              </a:rPr>
              <a:t>and </a:t>
            </a:r>
            <a:r>
              <a:rPr lang="en-US">
                <a:solidFill>
                  <a:srgbClr val="0000FF"/>
                </a:solidFill>
              </a:rPr>
              <a:t>crushes</a:t>
            </a:r>
            <a:r>
              <a:rPr lang="en-US" spc="-2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the</a:t>
            </a:r>
            <a:r>
              <a:rPr lang="en-US" spc="-3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eggs.</a:t>
            </a:r>
            <a:r>
              <a:rPr lang="en-US" spc="-3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The</a:t>
            </a:r>
            <a:r>
              <a:rPr lang="en-US" spc="-2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rider</a:t>
            </a:r>
            <a:r>
              <a:rPr lang="en-US" spc="-2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offers</a:t>
            </a:r>
            <a:r>
              <a:rPr lang="en-US" spc="-2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to</a:t>
            </a:r>
            <a:r>
              <a:rPr lang="en-US" spc="-1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pay</a:t>
            </a:r>
            <a:r>
              <a:rPr lang="en-US" spc="-2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for</a:t>
            </a:r>
            <a:r>
              <a:rPr lang="en-US" spc="-2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the</a:t>
            </a:r>
            <a:r>
              <a:rPr lang="en-US" spc="-3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damages</a:t>
            </a:r>
            <a:r>
              <a:rPr lang="en-US" spc="-2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and</a:t>
            </a:r>
            <a:r>
              <a:rPr lang="en-US" spc="-25">
                <a:solidFill>
                  <a:srgbClr val="0000FF"/>
                </a:solidFill>
              </a:rPr>
              <a:t> </a:t>
            </a:r>
            <a:r>
              <a:rPr lang="en-US" spc="-20">
                <a:solidFill>
                  <a:srgbClr val="0000FF"/>
                </a:solidFill>
              </a:rPr>
              <a:t>asks </a:t>
            </a:r>
            <a:r>
              <a:rPr lang="en-US">
                <a:solidFill>
                  <a:srgbClr val="0000FF"/>
                </a:solidFill>
              </a:rPr>
              <a:t>her</a:t>
            </a:r>
            <a:r>
              <a:rPr lang="en-US" spc="-2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how</a:t>
            </a:r>
            <a:r>
              <a:rPr lang="en-US" spc="-3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many</a:t>
            </a:r>
            <a:r>
              <a:rPr lang="en-US" spc="-1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eggs</a:t>
            </a:r>
            <a:r>
              <a:rPr lang="en-US" spc="-2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she</a:t>
            </a:r>
            <a:r>
              <a:rPr lang="en-US" spc="-3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had</a:t>
            </a:r>
            <a:r>
              <a:rPr lang="en-US" spc="-1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brought.</a:t>
            </a:r>
            <a:r>
              <a:rPr lang="en-US" spc="-1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She</a:t>
            </a:r>
            <a:r>
              <a:rPr lang="en-US" spc="-3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does</a:t>
            </a:r>
            <a:r>
              <a:rPr lang="en-US" spc="-2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not</a:t>
            </a:r>
            <a:r>
              <a:rPr lang="en-US" spc="-1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remember</a:t>
            </a:r>
            <a:r>
              <a:rPr lang="en-US" spc="-20">
                <a:solidFill>
                  <a:srgbClr val="0000FF"/>
                </a:solidFill>
              </a:rPr>
              <a:t> </a:t>
            </a:r>
            <a:r>
              <a:rPr lang="en-US" spc="-25">
                <a:solidFill>
                  <a:srgbClr val="0000FF"/>
                </a:solidFill>
              </a:rPr>
              <a:t>the </a:t>
            </a:r>
            <a:r>
              <a:rPr lang="en-US">
                <a:solidFill>
                  <a:srgbClr val="0000FF"/>
                </a:solidFill>
              </a:rPr>
              <a:t>exact</a:t>
            </a:r>
            <a:r>
              <a:rPr lang="en-US" spc="-3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number,</a:t>
            </a:r>
            <a:r>
              <a:rPr lang="en-US" spc="-2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but</a:t>
            </a:r>
            <a:r>
              <a:rPr lang="en-US" spc="-1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when</a:t>
            </a:r>
            <a:r>
              <a:rPr lang="en-US" spc="-1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she</a:t>
            </a:r>
            <a:r>
              <a:rPr lang="en-US" spc="-2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had</a:t>
            </a:r>
            <a:r>
              <a:rPr lang="en-US" spc="-1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taken</a:t>
            </a:r>
            <a:r>
              <a:rPr lang="en-US" spc="-1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them</a:t>
            </a:r>
            <a:r>
              <a:rPr lang="en-US" spc="-3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out</a:t>
            </a:r>
            <a:r>
              <a:rPr lang="en-US" spc="-2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two</a:t>
            </a:r>
            <a:r>
              <a:rPr lang="en-US" spc="-2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at</a:t>
            </a:r>
            <a:r>
              <a:rPr lang="en-US" spc="-2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a</a:t>
            </a:r>
            <a:r>
              <a:rPr lang="en-US" spc="-25">
                <a:solidFill>
                  <a:srgbClr val="0000FF"/>
                </a:solidFill>
              </a:rPr>
              <a:t> </a:t>
            </a:r>
            <a:r>
              <a:rPr lang="en-US" spc="-10">
                <a:solidFill>
                  <a:srgbClr val="0000FF"/>
                </a:solidFill>
              </a:rPr>
              <a:t>time, </a:t>
            </a:r>
            <a:r>
              <a:rPr lang="en-US">
                <a:solidFill>
                  <a:srgbClr val="0000FF"/>
                </a:solidFill>
              </a:rPr>
              <a:t>there</a:t>
            </a:r>
            <a:r>
              <a:rPr lang="en-US" spc="-3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was</a:t>
            </a:r>
            <a:r>
              <a:rPr lang="en-US" spc="-3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one</a:t>
            </a:r>
            <a:r>
              <a:rPr lang="en-US" spc="-3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egg</a:t>
            </a:r>
            <a:r>
              <a:rPr lang="en-US" spc="-1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left.</a:t>
            </a:r>
            <a:r>
              <a:rPr lang="en-US" spc="-3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The</a:t>
            </a:r>
            <a:r>
              <a:rPr lang="en-US" spc="-3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same</a:t>
            </a:r>
            <a:r>
              <a:rPr lang="en-US" spc="-3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happened</a:t>
            </a:r>
            <a:r>
              <a:rPr lang="en-US" spc="-2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when</a:t>
            </a:r>
            <a:r>
              <a:rPr lang="en-US" spc="-1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she</a:t>
            </a:r>
            <a:r>
              <a:rPr lang="en-US" spc="-2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picked</a:t>
            </a:r>
            <a:r>
              <a:rPr lang="en-US" spc="-15">
                <a:solidFill>
                  <a:srgbClr val="0000FF"/>
                </a:solidFill>
              </a:rPr>
              <a:t> </a:t>
            </a:r>
            <a:r>
              <a:rPr lang="en-US" spc="-20">
                <a:solidFill>
                  <a:srgbClr val="0000FF"/>
                </a:solidFill>
              </a:rPr>
              <a:t>them </a:t>
            </a:r>
            <a:r>
              <a:rPr lang="en-US">
                <a:solidFill>
                  <a:srgbClr val="0000FF"/>
                </a:solidFill>
              </a:rPr>
              <a:t>out</a:t>
            </a:r>
            <a:r>
              <a:rPr lang="en-US" spc="-2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three,</a:t>
            </a:r>
            <a:r>
              <a:rPr lang="en-US" spc="-3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four,</a:t>
            </a:r>
            <a:r>
              <a:rPr lang="en-US" spc="-1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five,</a:t>
            </a:r>
            <a:r>
              <a:rPr lang="en-US" spc="-2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and</a:t>
            </a:r>
            <a:r>
              <a:rPr lang="en-US" spc="-1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six</a:t>
            </a:r>
            <a:r>
              <a:rPr lang="en-US" spc="-1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at</a:t>
            </a:r>
            <a:r>
              <a:rPr lang="en-US" spc="-1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a</a:t>
            </a:r>
            <a:r>
              <a:rPr lang="en-US" spc="-2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time,</a:t>
            </a:r>
            <a:r>
              <a:rPr lang="en-US" spc="-2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but</a:t>
            </a:r>
            <a:r>
              <a:rPr lang="en-US" spc="-2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when</a:t>
            </a:r>
            <a:r>
              <a:rPr lang="en-US" spc="-1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she</a:t>
            </a:r>
            <a:r>
              <a:rPr lang="en-US" spc="-1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took</a:t>
            </a:r>
            <a:r>
              <a:rPr lang="en-US" spc="-25">
                <a:solidFill>
                  <a:srgbClr val="0000FF"/>
                </a:solidFill>
              </a:rPr>
              <a:t> </a:t>
            </a:r>
            <a:r>
              <a:rPr lang="en-US" spc="-20">
                <a:solidFill>
                  <a:srgbClr val="0000FF"/>
                </a:solidFill>
              </a:rPr>
              <a:t>them </a:t>
            </a:r>
            <a:r>
              <a:rPr lang="en-US">
                <a:solidFill>
                  <a:srgbClr val="0000FF"/>
                </a:solidFill>
              </a:rPr>
              <a:t>seven</a:t>
            </a:r>
            <a:r>
              <a:rPr lang="en-US" spc="-3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at</a:t>
            </a:r>
            <a:r>
              <a:rPr lang="en-US" spc="-1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a</a:t>
            </a:r>
            <a:r>
              <a:rPr lang="en-US" spc="-2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time</a:t>
            </a:r>
            <a:r>
              <a:rPr lang="en-US" spc="-3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they</a:t>
            </a:r>
            <a:r>
              <a:rPr lang="en-US" spc="-1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came</a:t>
            </a:r>
            <a:r>
              <a:rPr lang="en-US" spc="-2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out</a:t>
            </a:r>
            <a:r>
              <a:rPr lang="en-US" spc="-1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even.</a:t>
            </a:r>
            <a:r>
              <a:rPr lang="en-US" spc="-3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What</a:t>
            </a:r>
            <a:r>
              <a:rPr lang="en-US" spc="-1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is</a:t>
            </a:r>
            <a:r>
              <a:rPr lang="en-US" spc="-2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the</a:t>
            </a:r>
            <a:r>
              <a:rPr lang="en-US" spc="-3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smallest</a:t>
            </a:r>
            <a:r>
              <a:rPr lang="en-US" spc="-25">
                <a:solidFill>
                  <a:srgbClr val="0000FF"/>
                </a:solidFill>
              </a:rPr>
              <a:t> </a:t>
            </a:r>
            <a:r>
              <a:rPr lang="en-US" spc="-10">
                <a:solidFill>
                  <a:srgbClr val="0000FF"/>
                </a:solidFill>
              </a:rPr>
              <a:t>number </a:t>
            </a:r>
            <a:r>
              <a:rPr lang="en-US">
                <a:solidFill>
                  <a:srgbClr val="0000FF"/>
                </a:solidFill>
              </a:rPr>
              <a:t>of</a:t>
            </a:r>
            <a:r>
              <a:rPr lang="en-US" spc="-2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eggs</a:t>
            </a:r>
            <a:r>
              <a:rPr lang="en-US" spc="-2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she</a:t>
            </a:r>
            <a:r>
              <a:rPr lang="en-US" spc="-20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could</a:t>
            </a:r>
            <a:r>
              <a:rPr lang="en-US" spc="-5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have</a:t>
            </a:r>
            <a:r>
              <a:rPr lang="en-US" spc="-20">
                <a:solidFill>
                  <a:srgbClr val="0000FF"/>
                </a:solidFill>
              </a:rPr>
              <a:t> had?</a:t>
            </a:r>
            <a:endParaRPr lang="en-US" spc="-2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50" dirty="0"/>
              <a:t> </a:t>
            </a:r>
            <a:r>
              <a:rPr dirty="0"/>
              <a:t>Chinese</a:t>
            </a:r>
            <a:r>
              <a:rPr spc="-50" dirty="0"/>
              <a:t> </a:t>
            </a:r>
            <a:r>
              <a:rPr dirty="0"/>
              <a:t>Remainder</a:t>
            </a:r>
            <a:r>
              <a:rPr spc="-55" dirty="0"/>
              <a:t> </a:t>
            </a:r>
            <a:r>
              <a:rPr spc="-10" dirty="0"/>
              <a:t>Theorem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3829" y="1901190"/>
            <a:ext cx="9657715" cy="16376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70"/>
              </a:lnSpc>
              <a:spcBef>
                <a:spcPts val="100"/>
              </a:spcBef>
              <a:tabLst>
                <a:tab pos="5479415" algn="l"/>
              </a:tabLst>
            </a:pPr>
            <a:r>
              <a:rPr sz="2800" b="1" dirty="0">
                <a:latin typeface="Times New Roman"/>
                <a:cs typeface="Times New Roman"/>
              </a:rPr>
              <a:t>Theorem</a:t>
            </a:r>
            <a:r>
              <a:rPr sz="2800" dirty="0">
                <a:latin typeface="Times New Roman"/>
                <a:cs typeface="Times New Roman"/>
              </a:rPr>
              <a:t>: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Suppose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that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</a:t>
            </a:r>
            <a:r>
              <a:rPr sz="2800" spc="9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,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</a:t>
            </a:r>
            <a:r>
              <a:rPr sz="2800" spc="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,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...,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	are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pairwise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relatively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prime</a:t>
            </a:r>
            <a:endParaRPr sz="2800">
              <a:latin typeface="Times New Roman"/>
              <a:cs typeface="Times New Roman"/>
            </a:endParaRPr>
          </a:p>
          <a:p>
            <a:pPr marL="3771900">
              <a:lnSpc>
                <a:spcPts val="1305"/>
              </a:lnSpc>
              <a:tabLst>
                <a:tab pos="4324985" algn="l"/>
                <a:tab pos="5321935" algn="l"/>
              </a:tabLst>
            </a:pPr>
            <a:r>
              <a:rPr sz="1600" spc="-50" dirty="0">
                <a:latin typeface="Times New Roman"/>
                <a:cs typeface="Times New Roman"/>
              </a:rPr>
              <a:t>1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2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2740"/>
              </a:lnSpc>
              <a:tabLst>
                <a:tab pos="5208905" algn="l"/>
              </a:tabLst>
            </a:pPr>
            <a:r>
              <a:rPr sz="2800" dirty="0">
                <a:latin typeface="Times New Roman"/>
                <a:cs typeface="Times New Roman"/>
              </a:rPr>
              <a:t>positive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integers,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 let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1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,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10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,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...,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	be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integers.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Then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system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of</a:t>
            </a:r>
            <a:endParaRPr sz="2800">
              <a:latin typeface="Times New Roman"/>
              <a:cs typeface="Times New Roman"/>
            </a:endParaRPr>
          </a:p>
          <a:p>
            <a:pPr marL="3735070">
              <a:lnSpc>
                <a:spcPts val="1425"/>
              </a:lnSpc>
              <a:tabLst>
                <a:tab pos="4171315" algn="l"/>
                <a:tab pos="5051425" algn="l"/>
              </a:tabLst>
            </a:pPr>
            <a:r>
              <a:rPr sz="1600" spc="-50" dirty="0">
                <a:latin typeface="Times New Roman"/>
                <a:cs typeface="Times New Roman"/>
              </a:rPr>
              <a:t>1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2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2865"/>
              </a:lnSpc>
              <a:spcBef>
                <a:spcPts val="60"/>
              </a:spcBef>
              <a:tabLst>
                <a:tab pos="2820035" algn="l"/>
              </a:tabLst>
            </a:pPr>
            <a:r>
              <a:rPr sz="2800" dirty="0">
                <a:latin typeface="Times New Roman"/>
                <a:cs typeface="Times New Roman"/>
              </a:rPr>
              <a:t>congruences,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x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Symbol"/>
                <a:cs typeface="Symbol"/>
              </a:rPr>
              <a:t>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	(mod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</a:t>
            </a:r>
            <a:r>
              <a:rPr sz="2800" spc="-25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)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1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Symbol"/>
                <a:cs typeface="Symbol"/>
              </a:rPr>
              <a:t>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Symbol"/>
                <a:cs typeface="Symbol"/>
              </a:rPr>
              <a:t>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r,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has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unique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solution</a:t>
            </a:r>
            <a:endParaRPr sz="2800">
              <a:latin typeface="Times New Roman"/>
              <a:cs typeface="Times New Roman"/>
            </a:endParaRPr>
          </a:p>
          <a:p>
            <a:pPr marL="2674620">
              <a:lnSpc>
                <a:spcPts val="1425"/>
              </a:lnSpc>
              <a:tabLst>
                <a:tab pos="3932554" algn="l"/>
              </a:tabLst>
            </a:pPr>
            <a:r>
              <a:rPr sz="1600" spc="-50" dirty="0">
                <a:latin typeface="Times New Roman"/>
                <a:cs typeface="Times New Roman"/>
              </a:rPr>
              <a:t>i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i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3829" y="3519170"/>
            <a:ext cx="11118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latin typeface="Times New Roman"/>
                <a:cs typeface="Times New Roman"/>
              </a:rPr>
              <a:t>modulo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8429" y="3519170"/>
            <a:ext cx="8373109" cy="1677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8640" algn="ctr">
              <a:lnSpc>
                <a:spcPts val="2870"/>
              </a:lnSpc>
              <a:spcBef>
                <a:spcPts val="100"/>
              </a:spcBef>
              <a:tabLst>
                <a:tab pos="1708150" algn="l"/>
                <a:tab pos="2457450" algn="l"/>
              </a:tabLst>
            </a:pPr>
            <a:r>
              <a:rPr sz="2800" dirty="0">
                <a:latin typeface="Times New Roman"/>
                <a:cs typeface="Times New Roman"/>
              </a:rPr>
              <a:t>M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dirty="0">
                <a:latin typeface="Symbol"/>
                <a:cs typeface="Symbol"/>
              </a:rPr>
              <a:t>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60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dirty="0">
                <a:latin typeface="Symbol"/>
                <a:cs typeface="Symbol"/>
              </a:rPr>
              <a:t>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...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Symbol"/>
                <a:cs typeface="Symbol"/>
              </a:rPr>
              <a:t>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</a:t>
            </a:r>
            <a:r>
              <a:rPr sz="2800" spc="-1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,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which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given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by:</a:t>
            </a:r>
            <a:endParaRPr sz="2800">
              <a:latin typeface="Times New Roman"/>
              <a:cs typeface="Times New Roman"/>
            </a:endParaRPr>
          </a:p>
          <a:p>
            <a:pPr marL="2444750">
              <a:lnSpc>
                <a:spcPts val="1430"/>
              </a:lnSpc>
              <a:tabLst>
                <a:tab pos="3194685" algn="l"/>
                <a:tab pos="4581525" algn="l"/>
              </a:tabLst>
            </a:pPr>
            <a:r>
              <a:rPr sz="1600" spc="-50" dirty="0">
                <a:latin typeface="Times New Roman"/>
                <a:cs typeface="Times New Roman"/>
              </a:rPr>
              <a:t>1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2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  <a:p>
            <a:pPr marL="2160270">
              <a:lnSpc>
                <a:spcPts val="2870"/>
              </a:lnSpc>
              <a:spcBef>
                <a:spcPts val="50"/>
              </a:spcBef>
              <a:tabLst>
                <a:tab pos="3759835" algn="l"/>
                <a:tab pos="5098415" algn="l"/>
                <a:tab pos="6972934" algn="l"/>
              </a:tabLst>
            </a:pPr>
            <a:r>
              <a:rPr sz="2800" dirty="0">
                <a:latin typeface="Times New Roman"/>
                <a:cs typeface="Times New Roman"/>
              </a:rPr>
              <a:t>x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Symbol"/>
                <a:cs typeface="Symbol"/>
              </a:rPr>
              <a:t>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1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</a:t>
            </a:r>
            <a:r>
              <a:rPr sz="2800" spc="105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y</a:t>
            </a:r>
            <a:r>
              <a:rPr sz="2800" dirty="0">
                <a:latin typeface="Times New Roman"/>
                <a:cs typeface="Times New Roman"/>
              </a:rPr>
              <a:t>	+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10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</a:t>
            </a:r>
            <a:r>
              <a:rPr sz="2800" spc="110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y</a:t>
            </a:r>
            <a:r>
              <a:rPr sz="2800" dirty="0">
                <a:latin typeface="Times New Roman"/>
                <a:cs typeface="Times New Roman"/>
              </a:rPr>
              <a:t>	+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...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+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</a:t>
            </a:r>
            <a:r>
              <a:rPr sz="2800" spc="-160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y</a:t>
            </a:r>
            <a:r>
              <a:rPr sz="2800" dirty="0">
                <a:latin typeface="Times New Roman"/>
                <a:cs typeface="Times New Roman"/>
              </a:rPr>
              <a:t>	(mod</a:t>
            </a:r>
            <a:r>
              <a:rPr sz="2800" spc="-25" dirty="0">
                <a:latin typeface="Times New Roman"/>
                <a:cs typeface="Times New Roman"/>
              </a:rPr>
              <a:t> M),</a:t>
            </a:r>
            <a:endParaRPr sz="2800">
              <a:latin typeface="Times New Roman"/>
              <a:cs typeface="Times New Roman"/>
            </a:endParaRPr>
          </a:p>
          <a:p>
            <a:pPr marL="2867025">
              <a:lnSpc>
                <a:spcPts val="1430"/>
              </a:lnSpc>
              <a:tabLst>
                <a:tab pos="3286125" algn="l"/>
                <a:tab pos="3568065" algn="l"/>
                <a:tab pos="4205605" algn="l"/>
                <a:tab pos="4624705" algn="l"/>
                <a:tab pos="4905375" algn="l"/>
                <a:tab pos="6184265" algn="l"/>
                <a:tab pos="6569075" algn="l"/>
                <a:tab pos="6815455" algn="l"/>
              </a:tabLst>
            </a:pPr>
            <a:r>
              <a:rPr sz="1600" spc="-50" dirty="0">
                <a:latin typeface="Times New Roman"/>
                <a:cs typeface="Times New Roman"/>
              </a:rPr>
              <a:t>1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1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1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2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2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2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r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r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  <a:p>
            <a:pPr marL="38100">
              <a:lnSpc>
                <a:spcPts val="2870"/>
              </a:lnSpc>
              <a:spcBef>
                <a:spcPts val="50"/>
              </a:spcBef>
              <a:tabLst>
                <a:tab pos="1456055" algn="l"/>
                <a:tab pos="2578735" algn="l"/>
                <a:tab pos="3505835" algn="l"/>
              </a:tabLst>
            </a:pPr>
            <a:r>
              <a:rPr sz="2800" dirty="0">
                <a:latin typeface="Times New Roman"/>
                <a:cs typeface="Times New Roman"/>
              </a:rPr>
              <a:t>where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	=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M/m</a:t>
            </a:r>
            <a:r>
              <a:rPr sz="2800" dirty="0">
                <a:latin typeface="Times New Roman"/>
                <a:cs typeface="Times New Roman"/>
              </a:rPr>
              <a:t>	and </a:t>
            </a:r>
            <a:r>
              <a:rPr sz="2800" spc="-50" dirty="0">
                <a:latin typeface="Times New Roman"/>
                <a:cs typeface="Times New Roman"/>
              </a:rPr>
              <a:t>y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dirty="0">
                <a:latin typeface="Symbol"/>
                <a:cs typeface="Symbol"/>
              </a:rPr>
              <a:t>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(M</a:t>
            </a:r>
            <a:r>
              <a:rPr sz="2800" spc="-25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)</a:t>
            </a:r>
            <a:r>
              <a:rPr sz="2700" spc="-15" baseline="30864" dirty="0">
                <a:latin typeface="Times New Roman"/>
                <a:cs typeface="Times New Roman"/>
              </a:rPr>
              <a:t>-</a:t>
            </a:r>
            <a:r>
              <a:rPr sz="2700" baseline="30864" dirty="0">
                <a:latin typeface="Times New Roman"/>
                <a:cs typeface="Times New Roman"/>
              </a:rPr>
              <a:t>1</a:t>
            </a:r>
            <a:r>
              <a:rPr sz="2700" spc="367" baseline="3086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(mod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</a:t>
            </a:r>
            <a:r>
              <a:rPr sz="2800" spc="-25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)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1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Symbol"/>
                <a:cs typeface="Symbol"/>
              </a:rPr>
              <a:t>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Symbol"/>
                <a:cs typeface="Symbol"/>
              </a:rPr>
              <a:t>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r.</a:t>
            </a:r>
            <a:endParaRPr sz="2800">
              <a:latin typeface="Times New Roman"/>
              <a:cs typeface="Times New Roman"/>
            </a:endParaRPr>
          </a:p>
          <a:p>
            <a:pPr marL="1309370">
              <a:lnSpc>
                <a:spcPts val="1430"/>
              </a:lnSpc>
              <a:tabLst>
                <a:tab pos="2432685" algn="l"/>
                <a:tab pos="3358515" algn="l"/>
                <a:tab pos="4223385" algn="l"/>
                <a:tab pos="5794375" algn="l"/>
              </a:tabLst>
            </a:pPr>
            <a:r>
              <a:rPr sz="1600" spc="-50" dirty="0">
                <a:latin typeface="Times New Roman"/>
                <a:cs typeface="Times New Roman"/>
              </a:rPr>
              <a:t>i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i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i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i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i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3800" y="248919"/>
            <a:ext cx="7582534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50" dirty="0"/>
              <a:t> </a:t>
            </a:r>
            <a:r>
              <a:rPr dirty="0"/>
              <a:t>Chinese</a:t>
            </a:r>
            <a:r>
              <a:rPr spc="-50" dirty="0"/>
              <a:t> </a:t>
            </a:r>
            <a:r>
              <a:rPr dirty="0"/>
              <a:t>Remainder</a:t>
            </a:r>
            <a:r>
              <a:rPr spc="-55" dirty="0"/>
              <a:t> </a:t>
            </a:r>
            <a:r>
              <a:rPr spc="-10" dirty="0"/>
              <a:t>Theorem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7950" y="1357629"/>
            <a:ext cx="9702165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0"/>
              </a:lnSpc>
              <a:spcBef>
                <a:spcPts val="100"/>
              </a:spcBef>
            </a:pPr>
            <a:r>
              <a:rPr sz="1400" b="1" dirty="0">
                <a:solidFill>
                  <a:srgbClr val="0000FF"/>
                </a:solidFill>
                <a:latin typeface="Times New Roman"/>
                <a:cs typeface="Times New Roman"/>
              </a:rPr>
              <a:t>Theorem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:</a:t>
            </a:r>
            <a:r>
              <a:rPr sz="14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Suppose</a:t>
            </a:r>
            <a:r>
              <a:rPr sz="14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that</a:t>
            </a:r>
            <a:r>
              <a:rPr sz="14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1400" spc="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,</a:t>
            </a:r>
            <a:r>
              <a:rPr sz="14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14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,</a:t>
            </a:r>
            <a:r>
              <a:rPr sz="14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...,</a:t>
            </a:r>
            <a:r>
              <a:rPr sz="1400" spc="-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1400" spc="2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are</a:t>
            </a:r>
            <a:r>
              <a:rPr sz="1400" spc="-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pairwise relatively</a:t>
            </a:r>
            <a:r>
              <a:rPr sz="1400" spc="-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prime</a:t>
            </a:r>
            <a:r>
              <a:rPr sz="14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positive integers,</a:t>
            </a:r>
            <a:r>
              <a:rPr sz="14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and let</a:t>
            </a:r>
            <a:r>
              <a:rPr sz="14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sz="1400" spc="8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,</a:t>
            </a:r>
            <a:r>
              <a:rPr sz="14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sz="1400" spc="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,</a:t>
            </a:r>
            <a:r>
              <a:rPr sz="14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...,</a:t>
            </a:r>
            <a:r>
              <a:rPr sz="14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sz="1400" spc="26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be</a:t>
            </a:r>
            <a:r>
              <a:rPr sz="14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integers.</a:t>
            </a:r>
            <a:r>
              <a:rPr sz="14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Then the</a:t>
            </a:r>
            <a:r>
              <a:rPr sz="1400" spc="-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system</a:t>
            </a:r>
            <a:r>
              <a:rPr sz="1400" spc="-25" dirty="0">
                <a:solidFill>
                  <a:srgbClr val="0000FF"/>
                </a:solidFill>
                <a:latin typeface="Times New Roman"/>
                <a:cs typeface="Times New Roman"/>
              </a:rPr>
              <a:t> of</a:t>
            </a:r>
            <a:endParaRPr sz="1400">
              <a:latin typeface="Times New Roman"/>
              <a:cs typeface="Times New Roman"/>
            </a:endParaRPr>
          </a:p>
          <a:p>
            <a:pPr marL="1901189">
              <a:lnSpc>
                <a:spcPts val="710"/>
              </a:lnSpc>
              <a:tabLst>
                <a:tab pos="2176145" algn="l"/>
                <a:tab pos="2672715" algn="l"/>
                <a:tab pos="6720205" algn="l"/>
                <a:tab pos="6939915" algn="l"/>
                <a:tab pos="7380605" algn="l"/>
              </a:tabLst>
            </a:pPr>
            <a:r>
              <a:rPr sz="800" spc="-50" dirty="0">
                <a:solidFill>
                  <a:srgbClr val="0000FF"/>
                </a:solidFill>
                <a:latin typeface="Times New Roman"/>
                <a:cs typeface="Times New Roman"/>
              </a:rPr>
              <a:t>1</a:t>
            </a:r>
            <a:r>
              <a:rPr sz="800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800" spc="-50" dirty="0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r>
              <a:rPr sz="800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800" spc="-50" dirty="0">
                <a:solidFill>
                  <a:srgbClr val="0000FF"/>
                </a:solidFill>
                <a:latin typeface="Times New Roman"/>
                <a:cs typeface="Times New Roman"/>
              </a:rPr>
              <a:t>r</a:t>
            </a:r>
            <a:r>
              <a:rPr sz="800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800" spc="-50" dirty="0">
                <a:solidFill>
                  <a:srgbClr val="0000FF"/>
                </a:solidFill>
                <a:latin typeface="Times New Roman"/>
                <a:cs typeface="Times New Roman"/>
              </a:rPr>
              <a:t>1</a:t>
            </a:r>
            <a:r>
              <a:rPr sz="800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800" spc="-50" dirty="0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r>
              <a:rPr sz="800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800" spc="-50" dirty="0">
                <a:solidFill>
                  <a:srgbClr val="0000FF"/>
                </a:solidFill>
                <a:latin typeface="Times New Roman"/>
                <a:cs typeface="Times New Roman"/>
              </a:rPr>
              <a:t>r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ts val="1430"/>
              </a:lnSpc>
              <a:spcBef>
                <a:spcPts val="60"/>
              </a:spcBef>
              <a:tabLst>
                <a:tab pos="5309870" algn="l"/>
              </a:tabLst>
            </a:pP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congruences,</a:t>
            </a:r>
            <a:r>
              <a:rPr sz="14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x </a:t>
            </a:r>
            <a:r>
              <a:rPr sz="1400" dirty="0">
                <a:solidFill>
                  <a:srgbClr val="0000FF"/>
                </a:solidFill>
                <a:latin typeface="Symbol"/>
                <a:cs typeface="Symbol"/>
              </a:rPr>
              <a:t>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 a</a:t>
            </a:r>
            <a:r>
              <a:rPr sz="1400" spc="2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(mod</a:t>
            </a:r>
            <a:r>
              <a:rPr sz="140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1400" spc="-1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) for</a:t>
            </a:r>
            <a:r>
              <a:rPr sz="14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1 </a:t>
            </a:r>
            <a:r>
              <a:rPr sz="1400" dirty="0">
                <a:solidFill>
                  <a:srgbClr val="0000FF"/>
                </a:solidFill>
                <a:latin typeface="Symbol"/>
                <a:cs typeface="Symbol"/>
              </a:rPr>
              <a:t></a:t>
            </a:r>
            <a:r>
              <a:rPr sz="14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i </a:t>
            </a:r>
            <a:r>
              <a:rPr sz="1400" dirty="0">
                <a:solidFill>
                  <a:srgbClr val="0000FF"/>
                </a:solidFill>
                <a:latin typeface="Symbol"/>
                <a:cs typeface="Symbol"/>
              </a:rPr>
              <a:t></a:t>
            </a:r>
            <a:r>
              <a:rPr sz="14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r,</a:t>
            </a:r>
            <a:r>
              <a:rPr sz="14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has a</a:t>
            </a:r>
            <a:r>
              <a:rPr sz="14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unique</a:t>
            </a:r>
            <a:r>
              <a:rPr sz="140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solution </a:t>
            </a:r>
            <a:r>
              <a:rPr sz="1400" spc="-10" dirty="0">
                <a:solidFill>
                  <a:srgbClr val="0000FF"/>
                </a:solidFill>
                <a:latin typeface="Times New Roman"/>
                <a:cs typeface="Times New Roman"/>
              </a:rPr>
              <a:t>modulo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	M</a:t>
            </a:r>
            <a:r>
              <a:rPr sz="1400" spc="-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=</a:t>
            </a:r>
            <a:r>
              <a:rPr sz="14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1400" spc="4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Symbol"/>
                <a:cs typeface="Symbol"/>
              </a:rPr>
              <a:t></a:t>
            </a:r>
            <a:r>
              <a:rPr sz="1400" spc="-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1400" spc="38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Symbol"/>
                <a:cs typeface="Symbol"/>
              </a:rPr>
              <a:t></a:t>
            </a:r>
            <a:r>
              <a:rPr sz="14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...</a:t>
            </a:r>
            <a:r>
              <a:rPr sz="14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Symbol"/>
                <a:cs typeface="Symbol"/>
              </a:rPr>
              <a:t></a:t>
            </a:r>
            <a:r>
              <a:rPr sz="14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1400" spc="-1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,</a:t>
            </a:r>
            <a:r>
              <a:rPr sz="14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which</a:t>
            </a:r>
            <a:r>
              <a:rPr sz="140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is</a:t>
            </a:r>
            <a:r>
              <a:rPr sz="14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given</a:t>
            </a:r>
            <a:r>
              <a:rPr sz="14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spc="-25" dirty="0">
                <a:solidFill>
                  <a:srgbClr val="0000FF"/>
                </a:solidFill>
                <a:latin typeface="Times New Roman"/>
                <a:cs typeface="Times New Roman"/>
              </a:rPr>
              <a:t>by:</a:t>
            </a:r>
            <a:endParaRPr sz="1400">
              <a:latin typeface="Times New Roman"/>
              <a:cs typeface="Times New Roman"/>
            </a:endParaRPr>
          </a:p>
          <a:p>
            <a:pPr marL="1352550">
              <a:lnSpc>
                <a:spcPts val="710"/>
              </a:lnSpc>
              <a:tabLst>
                <a:tab pos="1979295" algn="l"/>
                <a:tab pos="5795645" algn="l"/>
                <a:tab pos="6169025" algn="l"/>
                <a:tab pos="6861175" algn="l"/>
              </a:tabLst>
            </a:pPr>
            <a:r>
              <a:rPr sz="800" spc="-50" dirty="0">
                <a:solidFill>
                  <a:srgbClr val="0000FF"/>
                </a:solidFill>
                <a:latin typeface="Times New Roman"/>
                <a:cs typeface="Times New Roman"/>
              </a:rPr>
              <a:t>i</a:t>
            </a:r>
            <a:r>
              <a:rPr sz="800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800" spc="-50" dirty="0">
                <a:solidFill>
                  <a:srgbClr val="0000FF"/>
                </a:solidFill>
                <a:latin typeface="Times New Roman"/>
                <a:cs typeface="Times New Roman"/>
              </a:rPr>
              <a:t>i</a:t>
            </a:r>
            <a:r>
              <a:rPr sz="800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800" spc="-50" dirty="0">
                <a:solidFill>
                  <a:srgbClr val="0000FF"/>
                </a:solidFill>
                <a:latin typeface="Times New Roman"/>
                <a:cs typeface="Times New Roman"/>
              </a:rPr>
              <a:t>1</a:t>
            </a:r>
            <a:r>
              <a:rPr sz="800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800" spc="-50" dirty="0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r>
              <a:rPr sz="800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800" spc="-50" dirty="0">
                <a:solidFill>
                  <a:srgbClr val="0000FF"/>
                </a:solidFill>
                <a:latin typeface="Times New Roman"/>
                <a:cs typeface="Times New Roman"/>
              </a:rPr>
              <a:t>r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07279" y="2065020"/>
            <a:ext cx="374650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05104" algn="l"/>
              </a:tabLst>
            </a:pPr>
            <a:r>
              <a:rPr sz="800" spc="-50" dirty="0">
                <a:solidFill>
                  <a:srgbClr val="0000FF"/>
                </a:solidFill>
                <a:latin typeface="Times New Roman"/>
                <a:cs typeface="Times New Roman"/>
              </a:rPr>
              <a:t>r</a:t>
            </a:r>
            <a:r>
              <a:rPr sz="800" dirty="0">
                <a:solidFill>
                  <a:srgbClr val="0000FF"/>
                </a:solidFill>
                <a:latin typeface="Times New Roman"/>
                <a:cs typeface="Times New Roman"/>
              </a:rPr>
              <a:t>	r</a:t>
            </a:r>
            <a:r>
              <a:rPr sz="800" spc="49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800" spc="-50" dirty="0">
                <a:solidFill>
                  <a:srgbClr val="0000FF"/>
                </a:solidFill>
                <a:latin typeface="Times New Roman"/>
                <a:cs typeface="Times New Roman"/>
              </a:rPr>
              <a:t>r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93060" y="1916429"/>
            <a:ext cx="31146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x</a:t>
            </a:r>
            <a:r>
              <a:rPr sz="14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Symbol"/>
                <a:cs typeface="Symbol"/>
              </a:rPr>
              <a:t></a:t>
            </a:r>
            <a:r>
              <a:rPr sz="14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sz="1400" spc="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1400" spc="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y</a:t>
            </a:r>
            <a:r>
              <a:rPr sz="1400" spc="38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+</a:t>
            </a:r>
            <a:r>
              <a:rPr sz="14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sz="1400" spc="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1400" spc="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y</a:t>
            </a:r>
            <a:r>
              <a:rPr sz="1400" spc="38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+</a:t>
            </a:r>
            <a:r>
              <a:rPr sz="14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...</a:t>
            </a:r>
            <a:r>
              <a:rPr sz="14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+</a:t>
            </a:r>
            <a:r>
              <a:rPr sz="1400" spc="-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sz="1400" spc="-7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1400" spc="-7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y</a:t>
            </a:r>
            <a:r>
              <a:rPr sz="1400" spc="2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(mod </a:t>
            </a:r>
            <a:r>
              <a:rPr sz="1400" spc="-25" dirty="0">
                <a:solidFill>
                  <a:srgbClr val="0000FF"/>
                </a:solidFill>
                <a:latin typeface="Times New Roman"/>
                <a:cs typeface="Times New Roman"/>
              </a:rPr>
              <a:t>M),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550" y="2065020"/>
            <a:ext cx="4285615" cy="428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30480" algn="r">
              <a:lnSpc>
                <a:spcPct val="100000"/>
              </a:lnSpc>
              <a:spcBef>
                <a:spcPts val="110"/>
              </a:spcBef>
              <a:tabLst>
                <a:tab pos="210185" algn="l"/>
                <a:tab pos="668655" algn="l"/>
                <a:tab pos="879475" algn="l"/>
              </a:tabLst>
            </a:pPr>
            <a:r>
              <a:rPr sz="800" spc="-50" dirty="0">
                <a:solidFill>
                  <a:srgbClr val="0000FF"/>
                </a:solidFill>
                <a:latin typeface="Times New Roman"/>
                <a:cs typeface="Times New Roman"/>
              </a:rPr>
              <a:t>1</a:t>
            </a:r>
            <a:r>
              <a:rPr sz="800" dirty="0">
                <a:solidFill>
                  <a:srgbClr val="0000FF"/>
                </a:solidFill>
                <a:latin typeface="Times New Roman"/>
                <a:cs typeface="Times New Roman"/>
              </a:rPr>
              <a:t>	1</a:t>
            </a:r>
            <a:r>
              <a:rPr sz="800" spc="48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800" spc="-50" dirty="0">
                <a:solidFill>
                  <a:srgbClr val="0000FF"/>
                </a:solidFill>
                <a:latin typeface="Times New Roman"/>
                <a:cs typeface="Times New Roman"/>
              </a:rPr>
              <a:t>1</a:t>
            </a:r>
            <a:r>
              <a:rPr sz="800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800" spc="-50" dirty="0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r>
              <a:rPr sz="800" dirty="0">
                <a:solidFill>
                  <a:srgbClr val="0000FF"/>
                </a:solidFill>
                <a:latin typeface="Times New Roman"/>
                <a:cs typeface="Times New Roman"/>
              </a:rPr>
              <a:t>	2</a:t>
            </a:r>
            <a:r>
              <a:rPr sz="800" spc="48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800" spc="-50" dirty="0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  <a:p>
            <a:pPr marL="38100">
              <a:lnSpc>
                <a:spcPts val="1430"/>
              </a:lnSpc>
              <a:spcBef>
                <a:spcPts val="60"/>
              </a:spcBef>
            </a:pP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where</a:t>
            </a:r>
            <a:r>
              <a:rPr sz="14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1400" spc="23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=</a:t>
            </a:r>
            <a:r>
              <a:rPr sz="14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M/m</a:t>
            </a:r>
            <a:r>
              <a:rPr sz="1400" spc="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and y</a:t>
            </a:r>
            <a:r>
              <a:rPr sz="1400" spc="20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Symbol"/>
                <a:cs typeface="Symbol"/>
              </a:rPr>
              <a:t>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0000FF"/>
                </a:solidFill>
                <a:latin typeface="Times New Roman"/>
                <a:cs typeface="Times New Roman"/>
              </a:rPr>
              <a:t>(M</a:t>
            </a:r>
            <a:r>
              <a:rPr sz="1400" spc="-1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r>
              <a:rPr sz="1350" spc="-15" baseline="30864" dirty="0">
                <a:solidFill>
                  <a:srgbClr val="0000FF"/>
                </a:solidFill>
                <a:latin typeface="Times New Roman"/>
                <a:cs typeface="Times New Roman"/>
              </a:rPr>
              <a:t>-</a:t>
            </a:r>
            <a:r>
              <a:rPr sz="1350" baseline="30864" dirty="0">
                <a:solidFill>
                  <a:srgbClr val="0000FF"/>
                </a:solidFill>
                <a:latin typeface="Times New Roman"/>
                <a:cs typeface="Times New Roman"/>
              </a:rPr>
              <a:t>1</a:t>
            </a:r>
            <a:r>
              <a:rPr sz="1350" spc="172" baseline="3086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(mod</a:t>
            </a:r>
            <a:r>
              <a:rPr sz="14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1400" spc="-13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) for 1 </a:t>
            </a:r>
            <a:r>
              <a:rPr sz="1400" dirty="0">
                <a:solidFill>
                  <a:srgbClr val="0000FF"/>
                </a:solidFill>
                <a:latin typeface="Symbol"/>
                <a:cs typeface="Symbol"/>
              </a:rPr>
              <a:t></a:t>
            </a:r>
            <a:r>
              <a:rPr sz="14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i </a:t>
            </a:r>
            <a:r>
              <a:rPr sz="1400" dirty="0">
                <a:solidFill>
                  <a:srgbClr val="0000FF"/>
                </a:solidFill>
                <a:latin typeface="Symbol"/>
                <a:cs typeface="Symbol"/>
              </a:rPr>
              <a:t></a:t>
            </a:r>
            <a:r>
              <a:rPr sz="14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spc="-25" dirty="0">
                <a:solidFill>
                  <a:srgbClr val="0000FF"/>
                </a:solidFill>
                <a:latin typeface="Times New Roman"/>
                <a:cs typeface="Times New Roman"/>
              </a:rPr>
              <a:t>r.</a:t>
            </a:r>
            <a:endParaRPr sz="1400">
              <a:latin typeface="Times New Roman"/>
              <a:cs typeface="Times New Roman"/>
            </a:endParaRPr>
          </a:p>
          <a:p>
            <a:pPr marL="676910">
              <a:lnSpc>
                <a:spcPts val="710"/>
              </a:lnSpc>
              <a:tabLst>
                <a:tab pos="1238885" algn="l"/>
                <a:tab pos="1702435" algn="l"/>
                <a:tab pos="2134235" algn="l"/>
                <a:tab pos="2917825" algn="l"/>
              </a:tabLst>
            </a:pPr>
            <a:r>
              <a:rPr sz="800" spc="-50" dirty="0">
                <a:solidFill>
                  <a:srgbClr val="0000FF"/>
                </a:solidFill>
                <a:latin typeface="Times New Roman"/>
                <a:cs typeface="Times New Roman"/>
              </a:rPr>
              <a:t>i</a:t>
            </a:r>
            <a:r>
              <a:rPr sz="800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800" spc="-50" dirty="0">
                <a:solidFill>
                  <a:srgbClr val="0000FF"/>
                </a:solidFill>
                <a:latin typeface="Times New Roman"/>
                <a:cs typeface="Times New Roman"/>
              </a:rPr>
              <a:t>i</a:t>
            </a:r>
            <a:r>
              <a:rPr sz="800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800" spc="-50" dirty="0">
                <a:solidFill>
                  <a:srgbClr val="0000FF"/>
                </a:solidFill>
                <a:latin typeface="Times New Roman"/>
                <a:cs typeface="Times New Roman"/>
              </a:rPr>
              <a:t>i</a:t>
            </a:r>
            <a:r>
              <a:rPr sz="800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800" spc="-50" dirty="0">
                <a:solidFill>
                  <a:srgbClr val="0000FF"/>
                </a:solidFill>
                <a:latin typeface="Times New Roman"/>
                <a:cs typeface="Times New Roman"/>
              </a:rPr>
              <a:t>i</a:t>
            </a:r>
            <a:r>
              <a:rPr sz="800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800" spc="-50" dirty="0">
                <a:solidFill>
                  <a:srgbClr val="0000FF"/>
                </a:solidFill>
                <a:latin typeface="Times New Roman"/>
                <a:cs typeface="Times New Roman"/>
              </a:rPr>
              <a:t>i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029" y="2805429"/>
            <a:ext cx="9711690" cy="34753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55"/>
              </a:lnSpc>
              <a:spcBef>
                <a:spcPts val="100"/>
              </a:spcBef>
              <a:tabLst>
                <a:tab pos="8086725" algn="l"/>
              </a:tabLst>
            </a:pPr>
            <a:r>
              <a:rPr sz="2600" i="1" dirty="0">
                <a:latin typeface="Times New Roman"/>
                <a:cs typeface="Times New Roman"/>
              </a:rPr>
              <a:t>Pf</a:t>
            </a:r>
            <a:r>
              <a:rPr sz="2600" dirty="0">
                <a:latin typeface="Times New Roman"/>
                <a:cs typeface="Times New Roman"/>
              </a:rPr>
              <a:t>: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Notice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that</a:t>
            </a:r>
            <a:r>
              <a:rPr sz="2600" spc="-10" dirty="0">
                <a:latin typeface="Times New Roman"/>
                <a:cs typeface="Times New Roman"/>
              </a:rPr>
              <a:t> gcd(M</a:t>
            </a:r>
            <a:r>
              <a:rPr sz="2600" spc="-2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,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spc="-30" dirty="0">
                <a:latin typeface="Times New Roman"/>
                <a:cs typeface="Times New Roman"/>
              </a:rPr>
              <a:t>m</a:t>
            </a:r>
            <a:r>
              <a:rPr sz="2600" spc="-2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)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=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1 for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1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Symbol"/>
                <a:cs typeface="Symbol"/>
              </a:rPr>
              <a:t>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i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Symbol"/>
                <a:cs typeface="Symbol"/>
              </a:rPr>
              <a:t>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r.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Therefore,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the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y</a:t>
            </a:r>
            <a:r>
              <a:rPr sz="2600" dirty="0">
                <a:latin typeface="Times New Roman"/>
                <a:cs typeface="Times New Roman"/>
              </a:rPr>
              <a:t>	all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exist</a:t>
            </a:r>
            <a:endParaRPr sz="2600">
              <a:latin typeface="Times New Roman"/>
              <a:cs typeface="Times New Roman"/>
            </a:endParaRPr>
          </a:p>
          <a:p>
            <a:pPr marL="2904490">
              <a:lnSpc>
                <a:spcPts val="1225"/>
              </a:lnSpc>
              <a:tabLst>
                <a:tab pos="3377565" algn="l"/>
                <a:tab pos="7950834" algn="l"/>
              </a:tabLst>
            </a:pPr>
            <a:r>
              <a:rPr sz="1500" spc="-50" dirty="0">
                <a:latin typeface="Times New Roman"/>
                <a:cs typeface="Times New Roman"/>
              </a:rPr>
              <a:t>i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i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i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3010"/>
              </a:lnSpc>
            </a:pPr>
            <a:r>
              <a:rPr sz="2600" dirty="0">
                <a:latin typeface="Times New Roman"/>
                <a:cs typeface="Times New Roman"/>
              </a:rPr>
              <a:t>(determined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easily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from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the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extended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Euclidean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Algorithm).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Now,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notice</a:t>
            </a: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ts val="2655"/>
              </a:lnSpc>
              <a:spcBef>
                <a:spcPts val="80"/>
              </a:spcBef>
              <a:tabLst>
                <a:tab pos="1999614" algn="l"/>
                <a:tab pos="5898515" algn="l"/>
                <a:tab pos="6444615" algn="l"/>
              </a:tabLst>
            </a:pPr>
            <a:r>
              <a:rPr sz="2600" dirty="0">
                <a:latin typeface="Times New Roman"/>
                <a:cs typeface="Times New Roman"/>
              </a:rPr>
              <a:t>that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since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spc="-30" dirty="0">
                <a:latin typeface="Times New Roman"/>
                <a:cs typeface="Times New Roman"/>
              </a:rPr>
              <a:t>M</a:t>
            </a:r>
            <a:r>
              <a:rPr sz="2600" spc="-225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y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dirty="0">
                <a:latin typeface="Symbol"/>
                <a:cs typeface="Symbol"/>
              </a:rPr>
              <a:t>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1 (mod </a:t>
            </a:r>
            <a:r>
              <a:rPr sz="2600" spc="-30" dirty="0">
                <a:latin typeface="Times New Roman"/>
                <a:cs typeface="Times New Roman"/>
              </a:rPr>
              <a:t>m</a:t>
            </a:r>
            <a:r>
              <a:rPr sz="2600" spc="-24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),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we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have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</a:t>
            </a:r>
            <a:r>
              <a:rPr sz="2600" spc="-225" dirty="0">
                <a:latin typeface="Times New Roman"/>
                <a:cs typeface="Times New Roman"/>
              </a:rPr>
              <a:t> </a:t>
            </a:r>
            <a:r>
              <a:rPr sz="2600" spc="-30" dirty="0">
                <a:latin typeface="Times New Roman"/>
                <a:cs typeface="Times New Roman"/>
              </a:rPr>
              <a:t>M</a:t>
            </a:r>
            <a:r>
              <a:rPr sz="2600" spc="-225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y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dirty="0">
                <a:latin typeface="Symbol"/>
                <a:cs typeface="Symbol"/>
              </a:rPr>
              <a:t>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a</a:t>
            </a:r>
            <a:r>
              <a:rPr sz="2600" dirty="0">
                <a:latin typeface="Times New Roman"/>
                <a:cs typeface="Times New Roman"/>
              </a:rPr>
              <a:t>	(mod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spc="-30" dirty="0">
                <a:latin typeface="Times New Roman"/>
                <a:cs typeface="Times New Roman"/>
              </a:rPr>
              <a:t>m</a:t>
            </a:r>
            <a:r>
              <a:rPr sz="2600" spc="-2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)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for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1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Symbol"/>
                <a:cs typeface="Symbol"/>
              </a:rPr>
              <a:t>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i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Symbol"/>
                <a:cs typeface="Symbol"/>
              </a:rPr>
              <a:t>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r.</a:t>
            </a:r>
            <a:endParaRPr sz="2600">
              <a:latin typeface="Times New Roman"/>
              <a:cs typeface="Times New Roman"/>
            </a:endParaRPr>
          </a:p>
          <a:p>
            <a:pPr marL="1644650">
              <a:lnSpc>
                <a:spcPts val="1335"/>
              </a:lnSpc>
              <a:tabLst>
                <a:tab pos="1863725" algn="l"/>
                <a:tab pos="3547745" algn="l"/>
                <a:tab pos="5196205" algn="l"/>
                <a:tab pos="5544185" algn="l"/>
                <a:tab pos="5763895" algn="l"/>
                <a:tab pos="6308725" algn="l"/>
                <a:tab pos="7480934" algn="l"/>
              </a:tabLst>
            </a:pPr>
            <a:r>
              <a:rPr sz="1500" spc="-50" dirty="0">
                <a:latin typeface="Times New Roman"/>
                <a:cs typeface="Times New Roman"/>
              </a:rPr>
              <a:t>i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i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i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i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i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i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i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i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2655"/>
              </a:lnSpc>
              <a:spcBef>
                <a:spcPts val="60"/>
              </a:spcBef>
              <a:tabLst>
                <a:tab pos="3405504" algn="l"/>
                <a:tab pos="7356475" algn="l"/>
                <a:tab pos="7935595" algn="l"/>
              </a:tabLst>
            </a:pPr>
            <a:r>
              <a:rPr sz="2600" dirty="0">
                <a:latin typeface="Times New Roman"/>
                <a:cs typeface="Times New Roman"/>
              </a:rPr>
              <a:t>On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the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other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hand, a</a:t>
            </a:r>
            <a:r>
              <a:rPr sz="2600" spc="-225" dirty="0">
                <a:latin typeface="Times New Roman"/>
                <a:cs typeface="Times New Roman"/>
              </a:rPr>
              <a:t> </a:t>
            </a:r>
            <a:r>
              <a:rPr sz="2600" spc="-30" dirty="0">
                <a:latin typeface="Times New Roman"/>
                <a:cs typeface="Times New Roman"/>
              </a:rPr>
              <a:t>M</a:t>
            </a:r>
            <a:r>
              <a:rPr sz="2600" spc="-225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y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dirty="0">
                <a:latin typeface="Symbol"/>
                <a:cs typeface="Symbol"/>
              </a:rPr>
              <a:t>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0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(mod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spc="-30" dirty="0">
                <a:latin typeface="Times New Roman"/>
                <a:cs typeface="Times New Roman"/>
              </a:rPr>
              <a:t>m</a:t>
            </a:r>
            <a:r>
              <a:rPr sz="2600" spc="-2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)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if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j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Symbol"/>
                <a:cs typeface="Symbol"/>
              </a:rPr>
              <a:t>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i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(since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m</a:t>
            </a:r>
            <a:r>
              <a:rPr sz="2600" dirty="0">
                <a:latin typeface="Times New Roman"/>
                <a:cs typeface="Times New Roman"/>
              </a:rPr>
              <a:t>	|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M</a:t>
            </a:r>
            <a:r>
              <a:rPr sz="2600" dirty="0">
                <a:latin typeface="Times New Roman"/>
                <a:cs typeface="Times New Roman"/>
              </a:rPr>
              <a:t>	in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this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case).</a:t>
            </a:r>
            <a:endParaRPr sz="2600">
              <a:latin typeface="Times New Roman"/>
              <a:cs typeface="Times New Roman"/>
            </a:endParaRPr>
          </a:p>
          <a:p>
            <a:pPr marL="2703830">
              <a:lnSpc>
                <a:spcPts val="1335"/>
              </a:lnSpc>
              <a:tabLst>
                <a:tab pos="3051175" algn="l"/>
                <a:tab pos="3270885" algn="l"/>
                <a:tab pos="4954905" algn="l"/>
                <a:tab pos="7220584" algn="l"/>
                <a:tab pos="7799705" algn="l"/>
              </a:tabLst>
            </a:pPr>
            <a:r>
              <a:rPr sz="1500" spc="-50" dirty="0">
                <a:latin typeface="Times New Roman"/>
                <a:cs typeface="Times New Roman"/>
              </a:rPr>
              <a:t>i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i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i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j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j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i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2655"/>
              </a:lnSpc>
              <a:spcBef>
                <a:spcPts val="60"/>
              </a:spcBef>
              <a:tabLst>
                <a:tab pos="3181985" algn="l"/>
              </a:tabLst>
            </a:pPr>
            <a:r>
              <a:rPr sz="2600" dirty="0">
                <a:latin typeface="Times New Roman"/>
                <a:cs typeface="Times New Roman"/>
              </a:rPr>
              <a:t>Thus,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we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see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that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x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Symbol"/>
                <a:cs typeface="Symbol"/>
              </a:rPr>
              <a:t>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a</a:t>
            </a:r>
            <a:r>
              <a:rPr sz="2600" dirty="0">
                <a:latin typeface="Times New Roman"/>
                <a:cs typeface="Times New Roman"/>
              </a:rPr>
              <a:t>	(mod </a:t>
            </a:r>
            <a:r>
              <a:rPr sz="2600" spc="-30" dirty="0">
                <a:latin typeface="Times New Roman"/>
                <a:cs typeface="Times New Roman"/>
              </a:rPr>
              <a:t>m</a:t>
            </a:r>
            <a:r>
              <a:rPr sz="2600" spc="-2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)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for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1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Symbol"/>
                <a:cs typeface="Symbol"/>
              </a:rPr>
              <a:t>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i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Symbol"/>
                <a:cs typeface="Symbol"/>
              </a:rPr>
              <a:t>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r.</a:t>
            </a:r>
            <a:endParaRPr sz="2600">
              <a:latin typeface="Times New Roman"/>
              <a:cs typeface="Times New Roman"/>
            </a:endParaRPr>
          </a:p>
          <a:p>
            <a:pPr marL="3048000">
              <a:lnSpc>
                <a:spcPts val="1335"/>
              </a:lnSpc>
              <a:tabLst>
                <a:tab pos="4218305" algn="l"/>
              </a:tabLst>
            </a:pPr>
            <a:r>
              <a:rPr sz="1500" spc="-50" dirty="0">
                <a:latin typeface="Times New Roman"/>
                <a:cs typeface="Times New Roman"/>
              </a:rPr>
              <a:t>i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i</a:t>
            </a:r>
            <a:endParaRPr sz="1500">
              <a:latin typeface="Times New Roman"/>
              <a:cs typeface="Times New Roman"/>
            </a:endParaRPr>
          </a:p>
          <a:p>
            <a:pPr marL="94615">
              <a:lnSpc>
                <a:spcPts val="2655"/>
              </a:lnSpc>
              <a:spcBef>
                <a:spcPts val="60"/>
              </a:spcBef>
              <a:tabLst>
                <a:tab pos="479425" algn="l"/>
                <a:tab pos="823594" algn="l"/>
                <a:tab pos="1693545" algn="l"/>
                <a:tab pos="6859905" algn="l"/>
                <a:tab pos="7397115" algn="l"/>
              </a:tabLst>
            </a:pPr>
            <a:r>
              <a:rPr sz="2600" spc="-25" dirty="0">
                <a:latin typeface="Times New Roman"/>
                <a:cs typeface="Times New Roman"/>
              </a:rPr>
              <a:t>If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50" dirty="0">
                <a:latin typeface="Times New Roman"/>
                <a:cs typeface="Times New Roman"/>
              </a:rPr>
              <a:t>x</a:t>
            </a:r>
            <a:r>
              <a:rPr sz="2600" dirty="0">
                <a:latin typeface="Times New Roman"/>
                <a:cs typeface="Times New Roman"/>
              </a:rPr>
              <a:t>	and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x</a:t>
            </a:r>
            <a:r>
              <a:rPr sz="2600" dirty="0">
                <a:latin typeface="Times New Roman"/>
                <a:cs typeface="Times New Roman"/>
              </a:rPr>
              <a:t>	were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solutions,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then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we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would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have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spc="-60" dirty="0">
                <a:latin typeface="Times New Roman"/>
                <a:cs typeface="Times New Roman"/>
              </a:rPr>
              <a:t>x</a:t>
            </a:r>
            <a:r>
              <a:rPr sz="2600" dirty="0">
                <a:latin typeface="Times New Roman"/>
                <a:cs typeface="Times New Roman"/>
              </a:rPr>
              <a:t>	-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x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dirty="0">
                <a:latin typeface="Symbol"/>
                <a:cs typeface="Symbol"/>
              </a:rPr>
              <a:t>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0 (mod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spc="-30" dirty="0">
                <a:latin typeface="Times New Roman"/>
                <a:cs typeface="Times New Roman"/>
              </a:rPr>
              <a:t>m</a:t>
            </a:r>
            <a:r>
              <a:rPr sz="2600" spc="-229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)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for</a:t>
            </a:r>
            <a:endParaRPr sz="2600">
              <a:latin typeface="Times New Roman"/>
              <a:cs typeface="Times New Roman"/>
            </a:endParaRPr>
          </a:p>
          <a:p>
            <a:pPr marL="645160">
              <a:lnSpc>
                <a:spcPts val="1335"/>
              </a:lnSpc>
              <a:tabLst>
                <a:tab pos="1550035" algn="l"/>
                <a:tab pos="6682105" algn="l"/>
                <a:tab pos="7218045" algn="l"/>
                <a:tab pos="8945245" algn="l"/>
              </a:tabLst>
            </a:pPr>
            <a:r>
              <a:rPr sz="1500" spc="-50" dirty="0">
                <a:latin typeface="Times New Roman"/>
                <a:cs typeface="Times New Roman"/>
              </a:rPr>
              <a:t>0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1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0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1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i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2660"/>
              </a:lnSpc>
              <a:spcBef>
                <a:spcPts val="50"/>
              </a:spcBef>
              <a:tabLst>
                <a:tab pos="1139190" algn="l"/>
                <a:tab pos="1482725" algn="l"/>
                <a:tab pos="2019935" algn="l"/>
                <a:tab pos="8794115" algn="l"/>
              </a:tabLst>
            </a:pPr>
            <a:r>
              <a:rPr sz="2600" dirty="0">
                <a:latin typeface="Times New Roman"/>
                <a:cs typeface="Times New Roman"/>
              </a:rPr>
              <a:t>all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i,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so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50" dirty="0">
                <a:latin typeface="Times New Roman"/>
                <a:cs typeface="Times New Roman"/>
              </a:rPr>
              <a:t>x</a:t>
            </a:r>
            <a:r>
              <a:rPr sz="2600" dirty="0">
                <a:latin typeface="Times New Roman"/>
                <a:cs typeface="Times New Roman"/>
              </a:rPr>
              <a:t>	- </a:t>
            </a:r>
            <a:r>
              <a:rPr sz="2600" spc="-50" dirty="0">
                <a:latin typeface="Times New Roman"/>
                <a:cs typeface="Times New Roman"/>
              </a:rPr>
              <a:t>x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dirty="0">
                <a:latin typeface="Symbol"/>
                <a:cs typeface="Symbol"/>
              </a:rPr>
              <a:t>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0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(mod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M),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i.e.,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they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are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the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same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modulo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M.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50" dirty="0">
                <a:latin typeface="Segoe UI Symbol"/>
                <a:cs typeface="Segoe UI Symbol"/>
              </a:rPr>
              <a:t>❑</a:t>
            </a:r>
            <a:endParaRPr sz="2600">
              <a:latin typeface="Segoe UI Symbol"/>
              <a:cs typeface="Segoe UI Symbol"/>
            </a:endParaRPr>
          </a:p>
          <a:p>
            <a:pPr marL="1305560">
              <a:lnSpc>
                <a:spcPts val="1340"/>
              </a:lnSpc>
              <a:tabLst>
                <a:tab pos="1840864" algn="l"/>
              </a:tabLst>
            </a:pPr>
            <a:r>
              <a:rPr sz="1500" spc="-50" dirty="0">
                <a:latin typeface="Times New Roman"/>
                <a:cs typeface="Times New Roman"/>
              </a:rPr>
              <a:t>0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57320" y="248919"/>
            <a:ext cx="201104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Example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1289" y="1085850"/>
            <a:ext cx="9725025" cy="324040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 algn="just">
              <a:lnSpc>
                <a:spcPts val="2940"/>
              </a:lnSpc>
              <a:spcBef>
                <a:spcPts val="345"/>
              </a:spcBef>
            </a:pPr>
            <a:r>
              <a:rPr sz="2600" b="1" dirty="0">
                <a:latin typeface="Times New Roman"/>
                <a:cs typeface="Times New Roman"/>
              </a:rPr>
              <a:t>Find</a:t>
            </a:r>
            <a:r>
              <a:rPr sz="2600" b="1" spc="-30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the</a:t>
            </a:r>
            <a:r>
              <a:rPr sz="2600" b="1" spc="-30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smallest</a:t>
            </a:r>
            <a:r>
              <a:rPr sz="2600" b="1" spc="-35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multiple</a:t>
            </a:r>
            <a:r>
              <a:rPr sz="2600" b="1" spc="-35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of</a:t>
            </a:r>
            <a:r>
              <a:rPr sz="2600" b="1" spc="-35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10</a:t>
            </a:r>
            <a:r>
              <a:rPr sz="2600" b="1" spc="-25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which</a:t>
            </a:r>
            <a:r>
              <a:rPr sz="2600" b="1" spc="-30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has</a:t>
            </a:r>
            <a:r>
              <a:rPr sz="2600" b="1" spc="-40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remainder</a:t>
            </a:r>
            <a:r>
              <a:rPr sz="2600" b="1" spc="-30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2</a:t>
            </a:r>
            <a:r>
              <a:rPr sz="2600" b="1" spc="-30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when</a:t>
            </a:r>
            <a:r>
              <a:rPr sz="2600" b="1" spc="-25" dirty="0">
                <a:latin typeface="Times New Roman"/>
                <a:cs typeface="Times New Roman"/>
              </a:rPr>
              <a:t> </a:t>
            </a:r>
            <a:r>
              <a:rPr sz="2600" b="1" spc="-10" dirty="0">
                <a:latin typeface="Times New Roman"/>
                <a:cs typeface="Times New Roman"/>
              </a:rPr>
              <a:t>divided </a:t>
            </a:r>
            <a:r>
              <a:rPr sz="2600" b="1" dirty="0">
                <a:latin typeface="Times New Roman"/>
                <a:cs typeface="Times New Roman"/>
              </a:rPr>
              <a:t>by</a:t>
            </a:r>
            <a:r>
              <a:rPr sz="2600" b="1" spc="-35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3,</a:t>
            </a:r>
            <a:r>
              <a:rPr sz="2600" b="1" spc="-25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and</a:t>
            </a:r>
            <a:r>
              <a:rPr sz="2600" b="1" spc="-25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remainder</a:t>
            </a:r>
            <a:r>
              <a:rPr sz="2600" b="1" spc="-30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3</a:t>
            </a:r>
            <a:r>
              <a:rPr sz="2600" b="1" spc="-25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when</a:t>
            </a:r>
            <a:r>
              <a:rPr sz="2600" b="1" spc="-30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divided</a:t>
            </a:r>
            <a:r>
              <a:rPr sz="2600" b="1" spc="-25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by</a:t>
            </a:r>
            <a:r>
              <a:rPr sz="2600" b="1" spc="-20" dirty="0">
                <a:latin typeface="Times New Roman"/>
                <a:cs typeface="Times New Roman"/>
              </a:rPr>
              <a:t> </a:t>
            </a:r>
            <a:r>
              <a:rPr sz="2600" b="1" spc="-25" dirty="0">
                <a:latin typeface="Times New Roman"/>
                <a:cs typeface="Times New Roman"/>
              </a:rPr>
              <a:t>7.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 marL="12700" marR="106680" algn="just">
              <a:lnSpc>
                <a:spcPct val="98200"/>
              </a:lnSpc>
            </a:pPr>
            <a:r>
              <a:rPr sz="2600" dirty="0">
                <a:latin typeface="Times New Roman"/>
                <a:cs typeface="Times New Roman"/>
              </a:rPr>
              <a:t>We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are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looking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for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number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which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satisfies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the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congruences,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x</a:t>
            </a:r>
            <a:r>
              <a:rPr sz="2600" spc="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Symbol"/>
                <a:cs typeface="Symbol"/>
              </a:rPr>
              <a:t>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2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mod </a:t>
            </a:r>
            <a:r>
              <a:rPr sz="2600" dirty="0">
                <a:latin typeface="Times New Roman"/>
                <a:cs typeface="Times New Roman"/>
              </a:rPr>
              <a:t>3,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x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Symbol"/>
                <a:cs typeface="Symbol"/>
              </a:rPr>
              <a:t>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3 mod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7,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x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Symbol"/>
                <a:cs typeface="Symbol"/>
              </a:rPr>
              <a:t>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0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mod 2 and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x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Symbol"/>
                <a:cs typeface="Symbol"/>
              </a:rPr>
              <a:t>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0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mod 5.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Since,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2,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3,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5 and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7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are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all </a:t>
            </a:r>
            <a:r>
              <a:rPr sz="2600" dirty="0">
                <a:latin typeface="Times New Roman"/>
                <a:cs typeface="Times New Roman"/>
              </a:rPr>
              <a:t>relatively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prime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in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pairs,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the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Chinese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Remainder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Theorem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tells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us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20" dirty="0">
                <a:latin typeface="Times New Roman"/>
                <a:cs typeface="Times New Roman"/>
              </a:rPr>
              <a:t>that</a:t>
            </a:r>
            <a:endParaRPr sz="2600">
              <a:latin typeface="Times New Roman"/>
              <a:cs typeface="Times New Roman"/>
            </a:endParaRPr>
          </a:p>
          <a:p>
            <a:pPr marL="12700" marR="400050" algn="just">
              <a:lnSpc>
                <a:spcPts val="2930"/>
              </a:lnSpc>
              <a:spcBef>
                <a:spcPts val="335"/>
              </a:spcBef>
            </a:pPr>
            <a:r>
              <a:rPr sz="2600" dirty="0">
                <a:latin typeface="Times New Roman"/>
                <a:cs typeface="Times New Roman"/>
              </a:rPr>
              <a:t>there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is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</a:t>
            </a:r>
            <a:r>
              <a:rPr sz="2600" spc="6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unique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solution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modulo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210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(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=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2</a:t>
            </a:r>
            <a:r>
              <a:rPr sz="2600" dirty="0">
                <a:latin typeface="Symbol"/>
                <a:cs typeface="Symbol"/>
              </a:rPr>
              <a:t></a:t>
            </a:r>
            <a:r>
              <a:rPr sz="2600" dirty="0">
                <a:latin typeface="Times New Roman"/>
                <a:cs typeface="Times New Roman"/>
              </a:rPr>
              <a:t>3</a:t>
            </a:r>
            <a:r>
              <a:rPr sz="2600" dirty="0">
                <a:latin typeface="Symbol"/>
                <a:cs typeface="Symbol"/>
              </a:rPr>
              <a:t></a:t>
            </a:r>
            <a:r>
              <a:rPr sz="2600" dirty="0">
                <a:latin typeface="Times New Roman"/>
                <a:cs typeface="Times New Roman"/>
              </a:rPr>
              <a:t>5</a:t>
            </a:r>
            <a:r>
              <a:rPr sz="2600" dirty="0">
                <a:latin typeface="Symbol"/>
                <a:cs typeface="Symbol"/>
              </a:rPr>
              <a:t></a:t>
            </a:r>
            <a:r>
              <a:rPr sz="2600" dirty="0">
                <a:latin typeface="Times New Roman"/>
                <a:cs typeface="Times New Roman"/>
              </a:rPr>
              <a:t>7).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We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calculate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the </a:t>
            </a:r>
            <a:r>
              <a:rPr sz="2600" spc="-30" dirty="0">
                <a:latin typeface="Times New Roman"/>
                <a:cs typeface="Times New Roman"/>
              </a:rPr>
              <a:t>M</a:t>
            </a:r>
            <a:r>
              <a:rPr sz="2600" spc="-2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's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and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y</a:t>
            </a:r>
            <a:r>
              <a:rPr sz="2600" spc="-229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's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as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follows:</a:t>
            </a:r>
            <a:endParaRPr sz="2600">
              <a:latin typeface="Times New Roman"/>
              <a:cs typeface="Times New Roman"/>
            </a:endParaRPr>
          </a:p>
          <a:p>
            <a:pPr marL="307340">
              <a:lnSpc>
                <a:spcPts val="805"/>
              </a:lnSpc>
              <a:tabLst>
                <a:tab pos="1353185" algn="l"/>
              </a:tabLst>
            </a:pPr>
            <a:r>
              <a:rPr sz="1500" spc="-50" dirty="0">
                <a:latin typeface="Times New Roman"/>
                <a:cs typeface="Times New Roman"/>
              </a:rPr>
              <a:t>i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i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1289" y="4307840"/>
            <a:ext cx="2461895" cy="2074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55"/>
              </a:lnSpc>
              <a:spcBef>
                <a:spcPts val="100"/>
              </a:spcBef>
              <a:tabLst>
                <a:tab pos="485775" algn="l"/>
              </a:tabLst>
            </a:pPr>
            <a:r>
              <a:rPr sz="2600" spc="-50" dirty="0">
                <a:latin typeface="Times New Roman"/>
                <a:cs typeface="Times New Roman"/>
              </a:rPr>
              <a:t>M</a:t>
            </a:r>
            <a:r>
              <a:rPr sz="2600" dirty="0">
                <a:latin typeface="Times New Roman"/>
                <a:cs typeface="Times New Roman"/>
              </a:rPr>
              <a:t>	=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210/2 =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spc="-20" dirty="0">
                <a:latin typeface="Times New Roman"/>
                <a:cs typeface="Times New Roman"/>
              </a:rPr>
              <a:t>105;</a:t>
            </a:r>
            <a:endParaRPr sz="2600">
              <a:latin typeface="Times New Roman"/>
              <a:cs typeface="Times New Roman"/>
            </a:endParaRPr>
          </a:p>
          <a:p>
            <a:pPr marL="307340">
              <a:lnSpc>
                <a:spcPts val="1335"/>
              </a:lnSpc>
            </a:pPr>
            <a:r>
              <a:rPr sz="1500" spc="-50" dirty="0">
                <a:latin typeface="Times New Roman"/>
                <a:cs typeface="Times New Roman"/>
              </a:rPr>
              <a:t>2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2655"/>
              </a:lnSpc>
              <a:spcBef>
                <a:spcPts val="60"/>
              </a:spcBef>
              <a:tabLst>
                <a:tab pos="485775" algn="l"/>
              </a:tabLst>
            </a:pPr>
            <a:r>
              <a:rPr sz="2600" spc="-50" dirty="0">
                <a:latin typeface="Times New Roman"/>
                <a:cs typeface="Times New Roman"/>
              </a:rPr>
              <a:t>M</a:t>
            </a:r>
            <a:r>
              <a:rPr sz="2600" dirty="0">
                <a:latin typeface="Times New Roman"/>
                <a:cs typeface="Times New Roman"/>
              </a:rPr>
              <a:t>	=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210/3 =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70;</a:t>
            </a:r>
            <a:endParaRPr sz="2600">
              <a:latin typeface="Times New Roman"/>
              <a:cs typeface="Times New Roman"/>
            </a:endParaRPr>
          </a:p>
          <a:p>
            <a:pPr marL="307340">
              <a:lnSpc>
                <a:spcPts val="1335"/>
              </a:lnSpc>
            </a:pPr>
            <a:r>
              <a:rPr sz="1500" spc="-50" dirty="0">
                <a:latin typeface="Times New Roman"/>
                <a:cs typeface="Times New Roman"/>
              </a:rPr>
              <a:t>3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2660"/>
              </a:lnSpc>
              <a:spcBef>
                <a:spcPts val="50"/>
              </a:spcBef>
              <a:tabLst>
                <a:tab pos="485775" algn="l"/>
              </a:tabLst>
            </a:pPr>
            <a:r>
              <a:rPr sz="2600" spc="-50" dirty="0">
                <a:latin typeface="Times New Roman"/>
                <a:cs typeface="Times New Roman"/>
              </a:rPr>
              <a:t>M</a:t>
            </a:r>
            <a:r>
              <a:rPr sz="2600" dirty="0">
                <a:latin typeface="Times New Roman"/>
                <a:cs typeface="Times New Roman"/>
              </a:rPr>
              <a:t>	=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210/5 =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42;</a:t>
            </a:r>
            <a:endParaRPr sz="2600">
              <a:latin typeface="Times New Roman"/>
              <a:cs typeface="Times New Roman"/>
            </a:endParaRPr>
          </a:p>
          <a:p>
            <a:pPr marL="307340">
              <a:lnSpc>
                <a:spcPts val="1340"/>
              </a:lnSpc>
            </a:pPr>
            <a:r>
              <a:rPr sz="1500" spc="-50" dirty="0">
                <a:latin typeface="Times New Roman"/>
                <a:cs typeface="Times New Roman"/>
              </a:rPr>
              <a:t>5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2655"/>
              </a:lnSpc>
              <a:spcBef>
                <a:spcPts val="50"/>
              </a:spcBef>
              <a:tabLst>
                <a:tab pos="485775" algn="l"/>
              </a:tabLst>
            </a:pPr>
            <a:r>
              <a:rPr sz="2600" spc="-50" dirty="0">
                <a:latin typeface="Times New Roman"/>
                <a:cs typeface="Times New Roman"/>
              </a:rPr>
              <a:t>M</a:t>
            </a:r>
            <a:r>
              <a:rPr sz="2600" dirty="0">
                <a:latin typeface="Times New Roman"/>
                <a:cs typeface="Times New Roman"/>
              </a:rPr>
              <a:t>	=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210/7 =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30;</a:t>
            </a:r>
            <a:endParaRPr sz="2600">
              <a:latin typeface="Times New Roman"/>
              <a:cs typeface="Times New Roman"/>
            </a:endParaRPr>
          </a:p>
          <a:p>
            <a:pPr marL="307340">
              <a:lnSpc>
                <a:spcPts val="1335"/>
              </a:lnSpc>
            </a:pPr>
            <a:r>
              <a:rPr sz="1500" spc="-50" dirty="0">
                <a:latin typeface="Times New Roman"/>
                <a:cs typeface="Times New Roman"/>
              </a:rPr>
              <a:t>7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64911" y="4307840"/>
            <a:ext cx="3630929" cy="2074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">
              <a:lnSpc>
                <a:spcPts val="2655"/>
              </a:lnSpc>
              <a:spcBef>
                <a:spcPts val="100"/>
              </a:spcBef>
              <a:tabLst>
                <a:tab pos="384175" algn="l"/>
              </a:tabLst>
            </a:pPr>
            <a:r>
              <a:rPr sz="2600" spc="-50" dirty="0">
                <a:latin typeface="Times New Roman"/>
                <a:cs typeface="Times New Roman"/>
              </a:rPr>
              <a:t>y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dirty="0">
                <a:latin typeface="Symbol"/>
                <a:cs typeface="Symbol"/>
              </a:rPr>
              <a:t>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(105)</a:t>
            </a:r>
            <a:r>
              <a:rPr sz="2550" baseline="29411" dirty="0">
                <a:latin typeface="Times New Roman"/>
                <a:cs typeface="Times New Roman"/>
              </a:rPr>
              <a:t>-1</a:t>
            </a:r>
            <a:r>
              <a:rPr sz="2550" spc="337" baseline="29411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(mod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2)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=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1</a:t>
            </a:r>
            <a:endParaRPr sz="2600">
              <a:latin typeface="Times New Roman"/>
              <a:cs typeface="Times New Roman"/>
            </a:endParaRPr>
          </a:p>
          <a:p>
            <a:pPr marL="206375">
              <a:lnSpc>
                <a:spcPts val="1335"/>
              </a:lnSpc>
            </a:pPr>
            <a:r>
              <a:rPr sz="1500" spc="-50" dirty="0">
                <a:latin typeface="Times New Roman"/>
                <a:cs typeface="Times New Roman"/>
              </a:rPr>
              <a:t>2</a:t>
            </a:r>
            <a:endParaRPr sz="1500">
              <a:latin typeface="Times New Roman"/>
              <a:cs typeface="Times New Roman"/>
            </a:endParaRPr>
          </a:p>
          <a:p>
            <a:pPr marL="38100">
              <a:lnSpc>
                <a:spcPts val="2655"/>
              </a:lnSpc>
              <a:spcBef>
                <a:spcPts val="60"/>
              </a:spcBef>
            </a:pPr>
            <a:r>
              <a:rPr sz="2600" dirty="0">
                <a:latin typeface="Times New Roman"/>
                <a:cs typeface="Times New Roman"/>
              </a:rPr>
              <a:t>y</a:t>
            </a:r>
            <a:r>
              <a:rPr sz="2600" spc="10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Symbol"/>
                <a:cs typeface="Symbol"/>
              </a:rPr>
              <a:t>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(70)</a:t>
            </a:r>
            <a:r>
              <a:rPr sz="2550" baseline="29411" dirty="0">
                <a:latin typeface="Times New Roman"/>
                <a:cs typeface="Times New Roman"/>
              </a:rPr>
              <a:t>-1</a:t>
            </a:r>
            <a:r>
              <a:rPr sz="2550" spc="330" baseline="29411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(mod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3)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=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1</a:t>
            </a:r>
            <a:endParaRPr sz="2600">
              <a:latin typeface="Times New Roman"/>
              <a:cs typeface="Times New Roman"/>
            </a:endParaRPr>
          </a:p>
          <a:p>
            <a:pPr marL="205104">
              <a:lnSpc>
                <a:spcPts val="1335"/>
              </a:lnSpc>
            </a:pPr>
            <a:r>
              <a:rPr sz="1500" spc="-50" dirty="0">
                <a:latin typeface="Times New Roman"/>
                <a:cs typeface="Times New Roman"/>
              </a:rPr>
              <a:t>3</a:t>
            </a:r>
            <a:endParaRPr sz="1500">
              <a:latin typeface="Times New Roman"/>
              <a:cs typeface="Times New Roman"/>
            </a:endParaRPr>
          </a:p>
          <a:p>
            <a:pPr marL="38100">
              <a:lnSpc>
                <a:spcPts val="2660"/>
              </a:lnSpc>
              <a:spcBef>
                <a:spcPts val="50"/>
              </a:spcBef>
              <a:tabLst>
                <a:tab pos="382905" algn="l"/>
              </a:tabLst>
            </a:pPr>
            <a:r>
              <a:rPr sz="2600" spc="-50" dirty="0">
                <a:latin typeface="Times New Roman"/>
                <a:cs typeface="Times New Roman"/>
              </a:rPr>
              <a:t>y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dirty="0">
                <a:latin typeface="Symbol"/>
                <a:cs typeface="Symbol"/>
              </a:rPr>
              <a:t>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(42)</a:t>
            </a:r>
            <a:r>
              <a:rPr sz="2550" baseline="29411" dirty="0">
                <a:latin typeface="Times New Roman"/>
                <a:cs typeface="Times New Roman"/>
              </a:rPr>
              <a:t>-1</a:t>
            </a:r>
            <a:r>
              <a:rPr sz="2550" spc="337" baseline="29411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(mod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5)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=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3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and</a:t>
            </a:r>
            <a:endParaRPr sz="2600">
              <a:latin typeface="Times New Roman"/>
              <a:cs typeface="Times New Roman"/>
            </a:endParaRPr>
          </a:p>
          <a:p>
            <a:pPr marL="205104">
              <a:lnSpc>
                <a:spcPts val="1340"/>
              </a:lnSpc>
            </a:pPr>
            <a:r>
              <a:rPr sz="1500" spc="-50" dirty="0">
                <a:latin typeface="Times New Roman"/>
                <a:cs typeface="Times New Roman"/>
              </a:rPr>
              <a:t>5</a:t>
            </a:r>
            <a:endParaRPr sz="1500">
              <a:latin typeface="Times New Roman"/>
              <a:cs typeface="Times New Roman"/>
            </a:endParaRPr>
          </a:p>
          <a:p>
            <a:pPr marL="38100">
              <a:lnSpc>
                <a:spcPts val="2655"/>
              </a:lnSpc>
              <a:spcBef>
                <a:spcPts val="50"/>
              </a:spcBef>
              <a:tabLst>
                <a:tab pos="382905" algn="l"/>
              </a:tabLst>
            </a:pPr>
            <a:r>
              <a:rPr sz="2600" spc="-50" dirty="0">
                <a:latin typeface="Times New Roman"/>
                <a:cs typeface="Times New Roman"/>
              </a:rPr>
              <a:t>y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dirty="0">
                <a:latin typeface="Symbol"/>
                <a:cs typeface="Symbol"/>
              </a:rPr>
              <a:t>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(30)</a:t>
            </a:r>
            <a:r>
              <a:rPr sz="2550" baseline="29411" dirty="0">
                <a:latin typeface="Times New Roman"/>
                <a:cs typeface="Times New Roman"/>
              </a:rPr>
              <a:t>-1</a:t>
            </a:r>
            <a:r>
              <a:rPr sz="2550" spc="330" baseline="29411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(mod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7)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=</a:t>
            </a:r>
            <a:r>
              <a:rPr sz="2600" spc="-25" dirty="0">
                <a:latin typeface="Times New Roman"/>
                <a:cs typeface="Times New Roman"/>
              </a:rPr>
              <a:t> 4.</a:t>
            </a:r>
            <a:endParaRPr sz="2600">
              <a:latin typeface="Times New Roman"/>
              <a:cs typeface="Times New Roman"/>
            </a:endParaRPr>
          </a:p>
          <a:p>
            <a:pPr marL="205104">
              <a:lnSpc>
                <a:spcPts val="1335"/>
              </a:lnSpc>
            </a:pPr>
            <a:r>
              <a:rPr sz="1500" spc="-50" dirty="0">
                <a:latin typeface="Times New Roman"/>
                <a:cs typeface="Times New Roman"/>
              </a:rPr>
              <a:t>7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1289" y="6363970"/>
            <a:ext cx="9006205" cy="935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55"/>
              </a:lnSpc>
              <a:spcBef>
                <a:spcPts val="100"/>
              </a:spcBef>
            </a:pPr>
            <a:r>
              <a:rPr sz="2600" dirty="0">
                <a:latin typeface="Times New Roman"/>
                <a:cs typeface="Times New Roman"/>
              </a:rPr>
              <a:t>So,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x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Symbol"/>
                <a:cs typeface="Symbol"/>
              </a:rPr>
              <a:t>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0(M</a:t>
            </a:r>
            <a:r>
              <a:rPr sz="2600" spc="10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y</a:t>
            </a:r>
            <a:r>
              <a:rPr sz="2600" spc="10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)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+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2(M</a:t>
            </a:r>
            <a:r>
              <a:rPr sz="2600" spc="1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y</a:t>
            </a:r>
            <a:r>
              <a:rPr sz="2600" spc="114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)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+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0(M</a:t>
            </a:r>
            <a:r>
              <a:rPr sz="2600" spc="1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y</a:t>
            </a:r>
            <a:r>
              <a:rPr sz="2600" spc="10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)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+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3(M</a:t>
            </a:r>
            <a:r>
              <a:rPr sz="2600" spc="1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y</a:t>
            </a:r>
            <a:r>
              <a:rPr sz="2600" spc="10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)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Symbol"/>
                <a:cs typeface="Symbol"/>
              </a:rPr>
              <a:t>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0 +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2(70)(1)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+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0 </a:t>
            </a:r>
            <a:r>
              <a:rPr sz="2600" spc="-50" dirty="0">
                <a:latin typeface="Times New Roman"/>
                <a:cs typeface="Times New Roman"/>
              </a:rPr>
              <a:t>+</a:t>
            </a:r>
            <a:endParaRPr sz="2600">
              <a:latin typeface="Times New Roman"/>
              <a:cs typeface="Times New Roman"/>
            </a:endParaRPr>
          </a:p>
          <a:p>
            <a:pPr marL="1610360">
              <a:lnSpc>
                <a:spcPts val="1335"/>
              </a:lnSpc>
              <a:tabLst>
                <a:tab pos="1872614" algn="l"/>
                <a:tab pos="2999105" algn="l"/>
                <a:tab pos="3260725" algn="l"/>
                <a:tab pos="4387215" algn="l"/>
                <a:tab pos="4648835" algn="l"/>
                <a:tab pos="5775325" algn="l"/>
                <a:tab pos="6038215" algn="l"/>
              </a:tabLst>
            </a:pPr>
            <a:r>
              <a:rPr sz="1500" spc="-50" dirty="0">
                <a:latin typeface="Times New Roman"/>
                <a:cs typeface="Times New Roman"/>
              </a:rPr>
              <a:t>2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2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3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3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5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5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7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50" dirty="0">
                <a:latin typeface="Times New Roman"/>
                <a:cs typeface="Times New Roman"/>
              </a:rPr>
              <a:t>7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2600" dirty="0">
                <a:latin typeface="Times New Roman"/>
                <a:cs typeface="Times New Roman"/>
              </a:rPr>
              <a:t>3(30)(4) </a:t>
            </a:r>
            <a:r>
              <a:rPr sz="2600" dirty="0">
                <a:latin typeface="Symbol"/>
                <a:cs typeface="Symbol"/>
              </a:rPr>
              <a:t></a:t>
            </a:r>
            <a:r>
              <a:rPr sz="2600" dirty="0">
                <a:latin typeface="Times New Roman"/>
                <a:cs typeface="Times New Roman"/>
              </a:rPr>
              <a:t> 140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+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360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Symbol"/>
                <a:cs typeface="Symbol"/>
              </a:rPr>
              <a:t></a:t>
            </a:r>
            <a:r>
              <a:rPr sz="2600" dirty="0">
                <a:latin typeface="Times New Roman"/>
                <a:cs typeface="Times New Roman"/>
              </a:rPr>
              <a:t> 500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mod 210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Symbol"/>
                <a:cs typeface="Symbol"/>
              </a:rPr>
              <a:t>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b="1" spc="-25" dirty="0">
                <a:latin typeface="Times New Roman"/>
                <a:cs typeface="Times New Roman"/>
              </a:rPr>
              <a:t>80</a:t>
            </a:r>
            <a:r>
              <a:rPr sz="2600" spc="-25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40080" rIns="0" bIns="0" rtlCol="0">
            <a:spAutoFit/>
          </a:bodyPr>
          <a:lstStyle/>
          <a:p>
            <a:pPr marL="2396490">
              <a:lnSpc>
                <a:spcPct val="100000"/>
              </a:lnSpc>
              <a:spcBef>
                <a:spcPts val="100"/>
              </a:spcBef>
            </a:pPr>
            <a:r>
              <a:rPr lang="en-US"/>
              <a:t>Broken</a:t>
            </a:r>
            <a:r>
              <a:rPr lang="en-US" spc="-35"/>
              <a:t> </a:t>
            </a:r>
            <a:r>
              <a:rPr lang="en-US" spc="-20"/>
              <a:t>Eggs</a:t>
            </a:r>
            <a:endParaRPr lang="en-US" spc="-20" dirty="0"/>
          </a:p>
        </p:txBody>
      </p:sp>
      <p:sp>
        <p:nvSpPr>
          <p:cNvPr id="3" name="object 3"/>
          <p:cNvSpPr txBox="1"/>
          <p:nvPr/>
        </p:nvSpPr>
        <p:spPr>
          <a:xfrm>
            <a:off x="407669" y="1785620"/>
            <a:ext cx="8983980" cy="5509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>
                <a:latin typeface="Times New Roman"/>
                <a:cs typeface="Times New Roman"/>
              </a:rPr>
              <a:t>The</a:t>
            </a:r>
            <a:r>
              <a:rPr lang="en-US" sz="2800" spc="-2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number</a:t>
            </a:r>
            <a:r>
              <a:rPr lang="en-US" sz="2800" spc="-2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of</a:t>
            </a:r>
            <a:r>
              <a:rPr lang="en-US" sz="2800" spc="-2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broken</a:t>
            </a:r>
            <a:r>
              <a:rPr lang="en-US" sz="2800" spc="-1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eggs,</a:t>
            </a:r>
            <a:r>
              <a:rPr lang="en-US" sz="2800" spc="-3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x,</a:t>
            </a:r>
            <a:r>
              <a:rPr lang="en-US" sz="2800" spc="-3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must</a:t>
            </a:r>
            <a:r>
              <a:rPr lang="en-US" sz="2800" spc="-30">
                <a:latin typeface="Times New Roman"/>
                <a:cs typeface="Times New Roman"/>
              </a:rPr>
              <a:t> </a:t>
            </a:r>
            <a:r>
              <a:rPr lang="en-US" sz="2800" spc="-10">
                <a:latin typeface="Times New Roman"/>
                <a:cs typeface="Times New Roman"/>
              </a:rPr>
              <a:t>satisfy:</a:t>
            </a:r>
            <a:endParaRPr lang="en-US" sz="2800">
              <a:latin typeface="Times New Roman"/>
              <a:cs typeface="Times New Roman"/>
            </a:endParaRPr>
          </a:p>
          <a:p>
            <a:pPr marL="2664460">
              <a:lnSpc>
                <a:spcPct val="100000"/>
              </a:lnSpc>
              <a:spcBef>
                <a:spcPts val="80"/>
              </a:spcBef>
            </a:pPr>
            <a:r>
              <a:rPr lang="en-US" sz="2800">
                <a:latin typeface="Times New Roman"/>
                <a:cs typeface="Times New Roman"/>
              </a:rPr>
              <a:t>x</a:t>
            </a:r>
            <a:r>
              <a:rPr lang="en-US" sz="2800" spc="-10">
                <a:latin typeface="Times New Roman"/>
                <a:cs typeface="Times New Roman"/>
              </a:rPr>
              <a:t> </a:t>
            </a:r>
            <a:r>
              <a:rPr lang="en-US" sz="2800">
                <a:latin typeface="Symbol"/>
                <a:cs typeface="Symbol"/>
              </a:rPr>
              <a:t></a:t>
            </a:r>
            <a:r>
              <a:rPr lang="en-US" sz="2800" spc="-2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1</a:t>
            </a:r>
            <a:r>
              <a:rPr lang="en-US" sz="2800" spc="-1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mod</a:t>
            </a:r>
            <a:r>
              <a:rPr lang="en-US" sz="2800" spc="-10">
                <a:latin typeface="Times New Roman"/>
                <a:cs typeface="Times New Roman"/>
              </a:rPr>
              <a:t> </a:t>
            </a:r>
            <a:r>
              <a:rPr lang="en-US" sz="2800" spc="-25">
                <a:latin typeface="Times New Roman"/>
                <a:cs typeface="Times New Roman"/>
              </a:rPr>
              <a:t>2,</a:t>
            </a:r>
            <a:endParaRPr lang="en-US" sz="2800">
              <a:latin typeface="Times New Roman"/>
              <a:cs typeface="Times New Roman"/>
            </a:endParaRPr>
          </a:p>
          <a:p>
            <a:pPr marL="2664460">
              <a:lnSpc>
                <a:spcPct val="100000"/>
              </a:lnSpc>
              <a:spcBef>
                <a:spcPts val="90"/>
              </a:spcBef>
            </a:pPr>
            <a:r>
              <a:rPr lang="en-US" sz="2800">
                <a:latin typeface="Times New Roman"/>
                <a:cs typeface="Times New Roman"/>
              </a:rPr>
              <a:t>x</a:t>
            </a:r>
            <a:r>
              <a:rPr lang="en-US" sz="2800" spc="-10">
                <a:latin typeface="Times New Roman"/>
                <a:cs typeface="Times New Roman"/>
              </a:rPr>
              <a:t> </a:t>
            </a:r>
            <a:r>
              <a:rPr lang="en-US" sz="2800">
                <a:latin typeface="Symbol"/>
                <a:cs typeface="Symbol"/>
              </a:rPr>
              <a:t></a:t>
            </a:r>
            <a:r>
              <a:rPr lang="en-US" sz="2800" spc="-2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1</a:t>
            </a:r>
            <a:r>
              <a:rPr lang="en-US" sz="2800" spc="-1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mod</a:t>
            </a:r>
            <a:r>
              <a:rPr lang="en-US" sz="2800" spc="-10">
                <a:latin typeface="Times New Roman"/>
                <a:cs typeface="Times New Roman"/>
              </a:rPr>
              <a:t> </a:t>
            </a:r>
            <a:r>
              <a:rPr lang="en-US" sz="2800" spc="-25">
                <a:latin typeface="Times New Roman"/>
                <a:cs typeface="Times New Roman"/>
              </a:rPr>
              <a:t>3,</a:t>
            </a:r>
            <a:endParaRPr lang="en-US" sz="2800">
              <a:latin typeface="Times New Roman"/>
              <a:cs typeface="Times New Roman"/>
            </a:endParaRPr>
          </a:p>
          <a:p>
            <a:pPr marL="2664460">
              <a:lnSpc>
                <a:spcPct val="100000"/>
              </a:lnSpc>
              <a:spcBef>
                <a:spcPts val="80"/>
              </a:spcBef>
            </a:pPr>
            <a:r>
              <a:rPr lang="en-US" sz="2800">
                <a:latin typeface="Times New Roman"/>
                <a:cs typeface="Times New Roman"/>
              </a:rPr>
              <a:t>x</a:t>
            </a:r>
            <a:r>
              <a:rPr lang="en-US" sz="2800" spc="-10">
                <a:latin typeface="Times New Roman"/>
                <a:cs typeface="Times New Roman"/>
              </a:rPr>
              <a:t> </a:t>
            </a:r>
            <a:r>
              <a:rPr lang="en-US" sz="2800">
                <a:latin typeface="Symbol"/>
                <a:cs typeface="Symbol"/>
              </a:rPr>
              <a:t></a:t>
            </a:r>
            <a:r>
              <a:rPr lang="en-US" sz="2800" spc="-2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1</a:t>
            </a:r>
            <a:r>
              <a:rPr lang="en-US" sz="2800" spc="-1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mod</a:t>
            </a:r>
            <a:r>
              <a:rPr lang="en-US" sz="2800" spc="-10">
                <a:latin typeface="Times New Roman"/>
                <a:cs typeface="Times New Roman"/>
              </a:rPr>
              <a:t> </a:t>
            </a:r>
            <a:r>
              <a:rPr lang="en-US" sz="2800" spc="-25">
                <a:latin typeface="Times New Roman"/>
                <a:cs typeface="Times New Roman"/>
              </a:rPr>
              <a:t>4,</a:t>
            </a:r>
            <a:endParaRPr lang="en-US" sz="2800">
              <a:latin typeface="Times New Roman"/>
              <a:cs typeface="Times New Roman"/>
            </a:endParaRPr>
          </a:p>
          <a:p>
            <a:pPr marL="2664460">
              <a:lnSpc>
                <a:spcPct val="100000"/>
              </a:lnSpc>
              <a:spcBef>
                <a:spcPts val="80"/>
              </a:spcBef>
            </a:pPr>
            <a:r>
              <a:rPr lang="en-US" sz="2800">
                <a:latin typeface="Times New Roman"/>
                <a:cs typeface="Times New Roman"/>
              </a:rPr>
              <a:t>x</a:t>
            </a:r>
            <a:r>
              <a:rPr lang="en-US" sz="2800" spc="-10">
                <a:latin typeface="Times New Roman"/>
                <a:cs typeface="Times New Roman"/>
              </a:rPr>
              <a:t> </a:t>
            </a:r>
            <a:r>
              <a:rPr lang="en-US" sz="2800">
                <a:latin typeface="Symbol"/>
                <a:cs typeface="Symbol"/>
              </a:rPr>
              <a:t></a:t>
            </a:r>
            <a:r>
              <a:rPr lang="en-US" sz="2800" spc="-2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1</a:t>
            </a:r>
            <a:r>
              <a:rPr lang="en-US" sz="2800" spc="-1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mod</a:t>
            </a:r>
            <a:r>
              <a:rPr lang="en-US" sz="2800" spc="-10">
                <a:latin typeface="Times New Roman"/>
                <a:cs typeface="Times New Roman"/>
              </a:rPr>
              <a:t> </a:t>
            </a:r>
            <a:r>
              <a:rPr lang="en-US" sz="2800" spc="-25">
                <a:latin typeface="Times New Roman"/>
                <a:cs typeface="Times New Roman"/>
              </a:rPr>
              <a:t>5,</a:t>
            </a:r>
            <a:endParaRPr lang="en-US" sz="2800">
              <a:latin typeface="Times New Roman"/>
              <a:cs typeface="Times New Roman"/>
            </a:endParaRPr>
          </a:p>
          <a:p>
            <a:pPr marL="2664460">
              <a:lnSpc>
                <a:spcPct val="100000"/>
              </a:lnSpc>
              <a:spcBef>
                <a:spcPts val="90"/>
              </a:spcBef>
            </a:pPr>
            <a:r>
              <a:rPr lang="en-US" sz="2800">
                <a:latin typeface="Times New Roman"/>
                <a:cs typeface="Times New Roman"/>
              </a:rPr>
              <a:t>x</a:t>
            </a:r>
            <a:r>
              <a:rPr lang="en-US" sz="2800" spc="-10">
                <a:latin typeface="Times New Roman"/>
                <a:cs typeface="Times New Roman"/>
              </a:rPr>
              <a:t> </a:t>
            </a:r>
            <a:r>
              <a:rPr lang="en-US" sz="2800">
                <a:latin typeface="Symbol"/>
                <a:cs typeface="Symbol"/>
              </a:rPr>
              <a:t></a:t>
            </a:r>
            <a:r>
              <a:rPr lang="en-US" sz="2800" spc="-1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1</a:t>
            </a:r>
            <a:r>
              <a:rPr lang="en-US" sz="2800" spc="-1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mod</a:t>
            </a:r>
            <a:r>
              <a:rPr lang="en-US" sz="2800" spc="-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6</a:t>
            </a:r>
            <a:r>
              <a:rPr lang="en-US" sz="2800" spc="-25">
                <a:latin typeface="Times New Roman"/>
                <a:cs typeface="Times New Roman"/>
              </a:rPr>
              <a:t> and</a:t>
            </a:r>
            <a:endParaRPr lang="en-US" sz="2800">
              <a:latin typeface="Times New Roman"/>
              <a:cs typeface="Times New Roman"/>
            </a:endParaRPr>
          </a:p>
          <a:p>
            <a:pPr marL="2664460">
              <a:lnSpc>
                <a:spcPct val="100000"/>
              </a:lnSpc>
              <a:spcBef>
                <a:spcPts val="80"/>
              </a:spcBef>
            </a:pPr>
            <a:r>
              <a:rPr lang="en-US" sz="2800">
                <a:latin typeface="Times New Roman"/>
                <a:cs typeface="Times New Roman"/>
              </a:rPr>
              <a:t>x</a:t>
            </a:r>
            <a:r>
              <a:rPr lang="en-US" sz="2800" spc="-10">
                <a:latin typeface="Times New Roman"/>
                <a:cs typeface="Times New Roman"/>
              </a:rPr>
              <a:t> </a:t>
            </a:r>
            <a:r>
              <a:rPr lang="en-US" sz="2800">
                <a:latin typeface="Symbol"/>
                <a:cs typeface="Symbol"/>
              </a:rPr>
              <a:t></a:t>
            </a:r>
            <a:r>
              <a:rPr lang="en-US" sz="2800" spc="-2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0</a:t>
            </a:r>
            <a:r>
              <a:rPr lang="en-US" sz="2800" spc="-1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mod</a:t>
            </a:r>
            <a:r>
              <a:rPr lang="en-US" sz="2800" spc="-10">
                <a:latin typeface="Times New Roman"/>
                <a:cs typeface="Times New Roman"/>
              </a:rPr>
              <a:t> </a:t>
            </a:r>
            <a:r>
              <a:rPr lang="en-US" sz="2800" spc="-25">
                <a:latin typeface="Times New Roman"/>
                <a:cs typeface="Times New Roman"/>
              </a:rPr>
              <a:t>7.</a:t>
            </a:r>
            <a:endParaRPr lang="en-US" sz="2800">
              <a:latin typeface="Times New Roman"/>
              <a:cs typeface="Times New Roman"/>
            </a:endParaRPr>
          </a:p>
          <a:p>
            <a:pPr marL="12700" marR="5080">
              <a:lnSpc>
                <a:spcPct val="95800"/>
              </a:lnSpc>
              <a:spcBef>
                <a:spcPts val="3070"/>
              </a:spcBef>
            </a:pPr>
            <a:r>
              <a:rPr lang="en-US" sz="2800">
                <a:latin typeface="Times New Roman"/>
                <a:cs typeface="Times New Roman"/>
              </a:rPr>
              <a:t>The</a:t>
            </a:r>
            <a:r>
              <a:rPr lang="en-US" sz="2800" spc="-2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first</a:t>
            </a:r>
            <a:r>
              <a:rPr lang="en-US" sz="2800" spc="-1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congruence</a:t>
            </a:r>
            <a:r>
              <a:rPr lang="en-US" sz="2800" spc="-2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says</a:t>
            </a:r>
            <a:r>
              <a:rPr lang="en-US" sz="2800" spc="-1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that</a:t>
            </a:r>
            <a:r>
              <a:rPr lang="en-US" sz="2800" spc="-1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x</a:t>
            </a:r>
            <a:r>
              <a:rPr lang="en-US" sz="2800" spc="-1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is</a:t>
            </a:r>
            <a:r>
              <a:rPr lang="en-US" sz="2800" spc="-1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odd,</a:t>
            </a:r>
            <a:r>
              <a:rPr lang="en-US" sz="2800" spc="-2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so</a:t>
            </a:r>
            <a:r>
              <a:rPr lang="en-US" sz="2800" spc="-1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we</a:t>
            </a:r>
            <a:r>
              <a:rPr lang="en-US" sz="2800" spc="-2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shall</a:t>
            </a:r>
            <a:r>
              <a:rPr lang="en-US" sz="2800" spc="-1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keep</a:t>
            </a:r>
            <a:r>
              <a:rPr lang="en-US" sz="2800" spc="-1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this</a:t>
            </a:r>
            <a:r>
              <a:rPr lang="en-US" sz="2800" spc="-15">
                <a:latin typeface="Times New Roman"/>
                <a:cs typeface="Times New Roman"/>
              </a:rPr>
              <a:t> </a:t>
            </a:r>
            <a:r>
              <a:rPr lang="en-US" sz="2800" spc="-25">
                <a:latin typeface="Times New Roman"/>
                <a:cs typeface="Times New Roman"/>
              </a:rPr>
              <a:t>in </a:t>
            </a:r>
            <a:r>
              <a:rPr lang="en-US" sz="2800">
                <a:latin typeface="Times New Roman"/>
                <a:cs typeface="Times New Roman"/>
              </a:rPr>
              <a:t>mind</a:t>
            </a:r>
            <a:r>
              <a:rPr lang="en-US" sz="2800" spc="-2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and</a:t>
            </a:r>
            <a:r>
              <a:rPr lang="en-US" sz="2800" spc="-2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ignore</a:t>
            </a:r>
            <a:r>
              <a:rPr lang="en-US" sz="2800" spc="-3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this</a:t>
            </a:r>
            <a:r>
              <a:rPr lang="en-US" sz="2800" spc="-2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congruence.</a:t>
            </a:r>
            <a:r>
              <a:rPr lang="en-US" sz="2800" spc="-3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To</a:t>
            </a:r>
            <a:r>
              <a:rPr lang="en-US" sz="2800" spc="-1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use</a:t>
            </a:r>
            <a:r>
              <a:rPr lang="en-US" sz="2800" spc="-2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our</a:t>
            </a:r>
            <a:r>
              <a:rPr lang="en-US" sz="2800" spc="-2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theorem,</a:t>
            </a:r>
            <a:r>
              <a:rPr lang="en-US" sz="2800" spc="-1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we</a:t>
            </a:r>
            <a:r>
              <a:rPr lang="en-US" sz="2800" spc="-25">
                <a:latin typeface="Times New Roman"/>
                <a:cs typeface="Times New Roman"/>
              </a:rPr>
              <a:t> </a:t>
            </a:r>
            <a:r>
              <a:rPr lang="en-US" sz="2800" spc="-20">
                <a:latin typeface="Times New Roman"/>
                <a:cs typeface="Times New Roman"/>
              </a:rPr>
              <a:t>will </a:t>
            </a:r>
            <a:r>
              <a:rPr lang="en-US" sz="2800">
                <a:latin typeface="Times New Roman"/>
                <a:cs typeface="Times New Roman"/>
              </a:rPr>
              <a:t>also</a:t>
            </a:r>
            <a:r>
              <a:rPr lang="en-US" sz="2800" spc="-1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omit</a:t>
            </a:r>
            <a:r>
              <a:rPr lang="en-US" sz="2800" spc="-2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the</a:t>
            </a:r>
            <a:r>
              <a:rPr lang="en-US" sz="2800" spc="-2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congruence</a:t>
            </a:r>
            <a:r>
              <a:rPr lang="en-US" sz="2800" spc="-2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x</a:t>
            </a:r>
            <a:r>
              <a:rPr lang="en-US" sz="2800" spc="10">
                <a:latin typeface="Times New Roman"/>
                <a:cs typeface="Times New Roman"/>
              </a:rPr>
              <a:t> </a:t>
            </a:r>
            <a:r>
              <a:rPr lang="en-US" sz="2800">
                <a:latin typeface="Symbol"/>
                <a:cs typeface="Symbol"/>
              </a:rPr>
              <a:t></a:t>
            </a:r>
            <a:r>
              <a:rPr lang="en-US" sz="2800" spc="-30">
                <a:latin typeface="Times New Roman"/>
                <a:cs typeface="Times New Roman"/>
              </a:rPr>
              <a:t> </a:t>
            </a:r>
            <a:r>
              <a:rPr lang="en-US" sz="2800">
                <a:latin typeface="Symbol"/>
                <a:cs typeface="Symbol"/>
              </a:rPr>
              <a:t></a:t>
            </a:r>
            <a:r>
              <a:rPr lang="en-US" sz="2800" spc="-1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mod</a:t>
            </a:r>
            <a:r>
              <a:rPr lang="en-US" sz="2800" spc="-1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6</a:t>
            </a:r>
            <a:r>
              <a:rPr lang="en-US" sz="2800" spc="-1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so</a:t>
            </a:r>
            <a:r>
              <a:rPr lang="en-US" sz="2800" spc="-1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that</a:t>
            </a:r>
            <a:r>
              <a:rPr lang="en-US" sz="2800" spc="-2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the</a:t>
            </a:r>
            <a:r>
              <a:rPr lang="en-US" sz="2800" spc="-3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moduli</a:t>
            </a:r>
            <a:r>
              <a:rPr lang="en-US" sz="2800" spc="-1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of</a:t>
            </a:r>
            <a:r>
              <a:rPr lang="en-US" sz="2800" spc="-20">
                <a:latin typeface="Times New Roman"/>
                <a:cs typeface="Times New Roman"/>
              </a:rPr>
              <a:t> </a:t>
            </a:r>
            <a:r>
              <a:rPr lang="en-US" sz="2800" spc="-25">
                <a:latin typeface="Times New Roman"/>
                <a:cs typeface="Times New Roman"/>
              </a:rPr>
              <a:t>the </a:t>
            </a:r>
            <a:r>
              <a:rPr lang="en-US" sz="2800">
                <a:latin typeface="Times New Roman"/>
                <a:cs typeface="Times New Roman"/>
              </a:rPr>
              <a:t>remaining</a:t>
            </a:r>
            <a:r>
              <a:rPr lang="en-US" sz="2800" spc="-3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congruences</a:t>
            </a:r>
            <a:r>
              <a:rPr lang="en-US" sz="2800" spc="-2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(3,</a:t>
            </a:r>
            <a:r>
              <a:rPr lang="en-US" sz="2800" spc="-4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4,</a:t>
            </a:r>
            <a:r>
              <a:rPr lang="en-US" sz="2800" spc="-3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5</a:t>
            </a:r>
            <a:r>
              <a:rPr lang="en-US" sz="2800" spc="-2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and</a:t>
            </a:r>
            <a:r>
              <a:rPr lang="en-US" sz="2800" spc="-2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7)</a:t>
            </a:r>
            <a:r>
              <a:rPr lang="en-US" sz="2800" spc="-20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are</a:t>
            </a:r>
            <a:r>
              <a:rPr lang="en-US" sz="2800" spc="-3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relatively</a:t>
            </a:r>
            <a:r>
              <a:rPr lang="en-US" sz="2800" spc="-25">
                <a:latin typeface="Times New Roman"/>
                <a:cs typeface="Times New Roman"/>
              </a:rPr>
              <a:t> </a:t>
            </a:r>
            <a:r>
              <a:rPr lang="en-US" sz="2800">
                <a:latin typeface="Times New Roman"/>
                <a:cs typeface="Times New Roman"/>
              </a:rPr>
              <a:t>prime</a:t>
            </a:r>
            <a:r>
              <a:rPr lang="en-US" sz="2800" spc="-35">
                <a:latin typeface="Times New Roman"/>
                <a:cs typeface="Times New Roman"/>
              </a:rPr>
              <a:t> </a:t>
            </a:r>
            <a:r>
              <a:rPr lang="en-US" sz="2800" spc="-25">
                <a:latin typeface="Times New Roman"/>
                <a:cs typeface="Times New Roman"/>
              </a:rPr>
              <a:t>in </a:t>
            </a:r>
            <a:r>
              <a:rPr lang="en-US" sz="2800" spc="-10">
                <a:latin typeface="Times New Roman"/>
                <a:cs typeface="Times New Roman"/>
              </a:rPr>
              <a:t>pairs.</a:t>
            </a:r>
            <a:endParaRPr lang="en-US"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40080" rIns="0" bIns="0" rtlCol="0">
            <a:spAutoFit/>
          </a:bodyPr>
          <a:lstStyle/>
          <a:p>
            <a:pPr marL="2396490">
              <a:lnSpc>
                <a:spcPct val="100000"/>
              </a:lnSpc>
              <a:spcBef>
                <a:spcPts val="100"/>
              </a:spcBef>
            </a:pPr>
            <a:r>
              <a:rPr dirty="0"/>
              <a:t>Broken</a:t>
            </a:r>
            <a:r>
              <a:rPr spc="-35" dirty="0"/>
              <a:t> </a:t>
            </a:r>
            <a:r>
              <a:rPr spc="-20" dirty="0"/>
              <a:t>Eggs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7669" y="1644650"/>
            <a:ext cx="9100185" cy="890269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5080">
              <a:lnSpc>
                <a:spcPct val="102699"/>
              </a:lnSpc>
              <a:spcBef>
                <a:spcPts val="10"/>
              </a:spcBef>
            </a:pP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Chinese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Remainder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theorem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indicates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that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there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unique </a:t>
            </a:r>
            <a:r>
              <a:rPr sz="2800" dirty="0">
                <a:latin typeface="Times New Roman"/>
                <a:cs typeface="Times New Roman"/>
              </a:rPr>
              <a:t>solution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modulo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420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(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3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Symbol"/>
                <a:cs typeface="Symbol"/>
              </a:rPr>
              <a:t>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4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Symbol"/>
                <a:cs typeface="Symbol"/>
              </a:rPr>
              <a:t></a:t>
            </a:r>
            <a:r>
              <a:rPr sz="2800" dirty="0">
                <a:latin typeface="Times New Roman"/>
                <a:cs typeface="Times New Roman"/>
              </a:rPr>
              <a:t> 5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Symbol"/>
                <a:cs typeface="Symbol"/>
              </a:rPr>
              <a:t>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7),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which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calculated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by: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7669" y="2519679"/>
            <a:ext cx="254127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70"/>
              </a:lnSpc>
              <a:spcBef>
                <a:spcPts val="100"/>
              </a:spcBef>
              <a:tabLst>
                <a:tab pos="518795" algn="l"/>
              </a:tabLst>
            </a:pPr>
            <a:r>
              <a:rPr sz="2800" spc="-50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	=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420/3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140</a:t>
            </a:r>
            <a:endParaRPr sz="2800">
              <a:latin typeface="Times New Roman"/>
              <a:cs typeface="Times New Roman"/>
            </a:endParaRPr>
          </a:p>
          <a:p>
            <a:pPr marL="327025">
              <a:lnSpc>
                <a:spcPts val="1430"/>
              </a:lnSpc>
            </a:pPr>
            <a:r>
              <a:rPr sz="1600" b="1" spc="-50" dirty="0">
                <a:latin typeface="Times New Roman"/>
                <a:cs typeface="Times New Roman"/>
              </a:rPr>
              <a:t>3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2870"/>
              </a:lnSpc>
              <a:spcBef>
                <a:spcPts val="30"/>
              </a:spcBef>
              <a:tabLst>
                <a:tab pos="518795" algn="l"/>
              </a:tabLst>
            </a:pPr>
            <a:r>
              <a:rPr sz="2800" spc="-50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	=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420/4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105</a:t>
            </a:r>
            <a:endParaRPr sz="2800">
              <a:latin typeface="Times New Roman"/>
              <a:cs typeface="Times New Roman"/>
            </a:endParaRPr>
          </a:p>
          <a:p>
            <a:pPr marL="327025">
              <a:lnSpc>
                <a:spcPts val="1430"/>
              </a:lnSpc>
            </a:pPr>
            <a:r>
              <a:rPr sz="1600" b="1" spc="-50" dirty="0">
                <a:latin typeface="Times New Roman"/>
                <a:cs typeface="Times New Roman"/>
              </a:rPr>
              <a:t>4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2870"/>
              </a:lnSpc>
              <a:spcBef>
                <a:spcPts val="30"/>
              </a:spcBef>
              <a:tabLst>
                <a:tab pos="518795" algn="l"/>
              </a:tabLst>
            </a:pPr>
            <a:r>
              <a:rPr sz="2800" spc="-50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	=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420/5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84</a:t>
            </a:r>
            <a:endParaRPr sz="2800">
              <a:latin typeface="Times New Roman"/>
              <a:cs typeface="Times New Roman"/>
            </a:endParaRPr>
          </a:p>
          <a:p>
            <a:pPr marL="327025">
              <a:lnSpc>
                <a:spcPts val="1430"/>
              </a:lnSpc>
            </a:pPr>
            <a:r>
              <a:rPr sz="1600" b="1" spc="-50" dirty="0">
                <a:latin typeface="Times New Roman"/>
                <a:cs typeface="Times New Roman"/>
              </a:rPr>
              <a:t>5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2865"/>
              </a:lnSpc>
              <a:spcBef>
                <a:spcPts val="30"/>
              </a:spcBef>
              <a:tabLst>
                <a:tab pos="518795" algn="l"/>
              </a:tabLst>
            </a:pPr>
            <a:r>
              <a:rPr sz="2800" spc="-50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	=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420/7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60</a:t>
            </a:r>
            <a:endParaRPr sz="2800">
              <a:latin typeface="Times New Roman"/>
              <a:cs typeface="Times New Roman"/>
            </a:endParaRPr>
          </a:p>
          <a:p>
            <a:pPr marL="327025">
              <a:lnSpc>
                <a:spcPts val="1425"/>
              </a:lnSpc>
            </a:pPr>
            <a:r>
              <a:rPr sz="1600" b="1" spc="-50" dirty="0">
                <a:latin typeface="Times New Roman"/>
                <a:cs typeface="Times New Roman"/>
              </a:rPr>
              <a:t>7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44917" y="2519679"/>
            <a:ext cx="322008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">
              <a:lnSpc>
                <a:spcPts val="2870"/>
              </a:lnSpc>
              <a:spcBef>
                <a:spcPts val="100"/>
              </a:spcBef>
              <a:tabLst>
                <a:tab pos="413384" algn="l"/>
              </a:tabLst>
            </a:pPr>
            <a:r>
              <a:rPr sz="2800" spc="-50" dirty="0">
                <a:latin typeface="Times New Roman"/>
                <a:cs typeface="Times New Roman"/>
              </a:rPr>
              <a:t>y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dirty="0">
                <a:latin typeface="Symbol"/>
                <a:cs typeface="Symbol"/>
              </a:rPr>
              <a:t></a:t>
            </a:r>
            <a:r>
              <a:rPr sz="2800" spc="-10" dirty="0">
                <a:latin typeface="Times New Roman"/>
                <a:cs typeface="Times New Roman"/>
              </a:rPr>
              <a:t> (140)</a:t>
            </a:r>
            <a:r>
              <a:rPr sz="2400" b="1" spc="-15" baseline="39930" dirty="0">
                <a:latin typeface="Times New Roman"/>
                <a:cs typeface="Times New Roman"/>
              </a:rPr>
              <a:t>-</a:t>
            </a:r>
            <a:r>
              <a:rPr sz="2400" b="1" baseline="39930" dirty="0">
                <a:latin typeface="Times New Roman"/>
                <a:cs typeface="Times New Roman"/>
              </a:rPr>
              <a:t>1</a:t>
            </a:r>
            <a:r>
              <a:rPr sz="2400" b="1" spc="450" baseline="399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mod 3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  <a:p>
            <a:pPr marL="222250">
              <a:lnSpc>
                <a:spcPts val="1430"/>
              </a:lnSpc>
            </a:pPr>
            <a:r>
              <a:rPr sz="1600" b="1" spc="-50" dirty="0">
                <a:latin typeface="Times New Roman"/>
                <a:cs typeface="Times New Roman"/>
              </a:rPr>
              <a:t>3</a:t>
            </a:r>
            <a:endParaRPr sz="1600">
              <a:latin typeface="Times New Roman"/>
              <a:cs typeface="Times New Roman"/>
            </a:endParaRPr>
          </a:p>
          <a:p>
            <a:pPr marL="39370">
              <a:lnSpc>
                <a:spcPts val="2870"/>
              </a:lnSpc>
              <a:spcBef>
                <a:spcPts val="30"/>
              </a:spcBef>
              <a:tabLst>
                <a:tab pos="413384" algn="l"/>
              </a:tabLst>
            </a:pPr>
            <a:r>
              <a:rPr sz="2800" spc="-50" dirty="0">
                <a:latin typeface="Times New Roman"/>
                <a:cs typeface="Times New Roman"/>
              </a:rPr>
              <a:t>y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dirty="0">
                <a:latin typeface="Symbol"/>
                <a:cs typeface="Symbol"/>
              </a:rPr>
              <a:t></a:t>
            </a:r>
            <a:r>
              <a:rPr sz="2800" spc="-10" dirty="0">
                <a:latin typeface="Times New Roman"/>
                <a:cs typeface="Times New Roman"/>
              </a:rPr>
              <a:t> (105)</a:t>
            </a:r>
            <a:r>
              <a:rPr sz="2400" b="1" spc="-15" baseline="41666" dirty="0">
                <a:latin typeface="Times New Roman"/>
                <a:cs typeface="Times New Roman"/>
              </a:rPr>
              <a:t>-</a:t>
            </a:r>
            <a:r>
              <a:rPr sz="2400" b="1" baseline="41666" dirty="0">
                <a:latin typeface="Times New Roman"/>
                <a:cs typeface="Times New Roman"/>
              </a:rPr>
              <a:t>1</a:t>
            </a:r>
            <a:r>
              <a:rPr sz="2400" b="1" spc="450" baseline="41666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mod 4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1</a:t>
            </a:r>
            <a:endParaRPr sz="2800">
              <a:latin typeface="Times New Roman"/>
              <a:cs typeface="Times New Roman"/>
            </a:endParaRPr>
          </a:p>
          <a:p>
            <a:pPr marL="222250">
              <a:lnSpc>
                <a:spcPts val="1430"/>
              </a:lnSpc>
            </a:pPr>
            <a:r>
              <a:rPr sz="1600" b="1" spc="-50" dirty="0">
                <a:latin typeface="Times New Roman"/>
                <a:cs typeface="Times New Roman"/>
              </a:rPr>
              <a:t>4</a:t>
            </a:r>
            <a:endParaRPr sz="1600">
              <a:latin typeface="Times New Roman"/>
              <a:cs typeface="Times New Roman"/>
            </a:endParaRPr>
          </a:p>
          <a:p>
            <a:pPr marL="38100">
              <a:lnSpc>
                <a:spcPts val="2870"/>
              </a:lnSpc>
              <a:spcBef>
                <a:spcPts val="30"/>
              </a:spcBef>
              <a:tabLst>
                <a:tab pos="412115" algn="l"/>
              </a:tabLst>
            </a:pPr>
            <a:r>
              <a:rPr sz="2800" spc="-50" dirty="0">
                <a:latin typeface="Times New Roman"/>
                <a:cs typeface="Times New Roman"/>
              </a:rPr>
              <a:t>y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dirty="0">
                <a:latin typeface="Symbol"/>
                <a:cs typeface="Symbol"/>
              </a:rPr>
              <a:t>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(84)</a:t>
            </a:r>
            <a:r>
              <a:rPr sz="2400" b="1" spc="-15" baseline="41666" dirty="0">
                <a:latin typeface="Times New Roman"/>
                <a:cs typeface="Times New Roman"/>
              </a:rPr>
              <a:t>-</a:t>
            </a:r>
            <a:r>
              <a:rPr sz="2400" b="1" baseline="41666" dirty="0">
                <a:latin typeface="Times New Roman"/>
                <a:cs typeface="Times New Roman"/>
              </a:rPr>
              <a:t>1</a:t>
            </a:r>
            <a:r>
              <a:rPr sz="2400" b="1" spc="434" baseline="41666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mod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5 =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4</a:t>
            </a:r>
            <a:endParaRPr sz="2800">
              <a:latin typeface="Times New Roman"/>
              <a:cs typeface="Times New Roman"/>
            </a:endParaRPr>
          </a:p>
          <a:p>
            <a:pPr marL="219710">
              <a:lnSpc>
                <a:spcPts val="1430"/>
              </a:lnSpc>
            </a:pPr>
            <a:r>
              <a:rPr sz="1600" b="1" spc="-50" dirty="0">
                <a:latin typeface="Times New Roman"/>
                <a:cs typeface="Times New Roman"/>
              </a:rPr>
              <a:t>5</a:t>
            </a:r>
            <a:endParaRPr sz="1600">
              <a:latin typeface="Times New Roman"/>
              <a:cs typeface="Times New Roman"/>
            </a:endParaRPr>
          </a:p>
          <a:p>
            <a:pPr marL="38100">
              <a:lnSpc>
                <a:spcPts val="2865"/>
              </a:lnSpc>
              <a:spcBef>
                <a:spcPts val="30"/>
              </a:spcBef>
              <a:tabLst>
                <a:tab pos="412115" algn="l"/>
              </a:tabLst>
            </a:pPr>
            <a:r>
              <a:rPr sz="2800" spc="-50" dirty="0">
                <a:latin typeface="Times New Roman"/>
                <a:cs typeface="Times New Roman"/>
              </a:rPr>
              <a:t>y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dirty="0">
                <a:latin typeface="Symbol"/>
                <a:cs typeface="Symbol"/>
              </a:rPr>
              <a:t>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(60)</a:t>
            </a:r>
            <a:r>
              <a:rPr sz="2400" b="1" spc="-15" baseline="41666" dirty="0">
                <a:latin typeface="Times New Roman"/>
                <a:cs typeface="Times New Roman"/>
              </a:rPr>
              <a:t>-</a:t>
            </a:r>
            <a:r>
              <a:rPr sz="2400" b="1" baseline="41666" dirty="0">
                <a:latin typeface="Times New Roman"/>
                <a:cs typeface="Times New Roman"/>
              </a:rPr>
              <a:t>1</a:t>
            </a:r>
            <a:r>
              <a:rPr sz="2400" b="1" spc="434" baseline="41666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mod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7 =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  <a:p>
            <a:pPr marL="219710">
              <a:lnSpc>
                <a:spcPts val="1425"/>
              </a:lnSpc>
            </a:pPr>
            <a:r>
              <a:rPr sz="1600" b="1" spc="-50" dirty="0">
                <a:latin typeface="Times New Roman"/>
                <a:cs typeface="Times New Roman"/>
              </a:rPr>
              <a:t>7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7669" y="5118100"/>
            <a:ext cx="9505315" cy="2092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275"/>
              </a:lnSpc>
              <a:spcBef>
                <a:spcPts val="100"/>
              </a:spcBef>
            </a:pPr>
            <a:r>
              <a:rPr sz="2800" dirty="0">
                <a:latin typeface="Times New Roman"/>
                <a:cs typeface="Times New Roman"/>
              </a:rPr>
              <a:t>so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x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Symbol"/>
                <a:cs typeface="Symbol"/>
              </a:rPr>
              <a:t>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1(140)(2)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+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1(105)(1)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+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1(84)(4)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+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0(60)(2)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280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+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105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+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ts val="3275"/>
              </a:lnSpc>
            </a:pPr>
            <a:r>
              <a:rPr sz="2800" dirty="0">
                <a:latin typeface="Times New Roman"/>
                <a:cs typeface="Times New Roman"/>
              </a:rPr>
              <a:t>336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721 mod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420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301</a:t>
            </a:r>
            <a:r>
              <a:rPr sz="2800" spc="-20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95"/>
              </a:spcBef>
            </a:pPr>
            <a:endParaRPr sz="2800">
              <a:latin typeface="Times New Roman"/>
              <a:cs typeface="Times New Roman"/>
            </a:endParaRPr>
          </a:p>
          <a:p>
            <a:pPr marL="12700" marR="5080">
              <a:lnSpc>
                <a:spcPts val="3140"/>
              </a:lnSpc>
            </a:pPr>
            <a:r>
              <a:rPr sz="2800" dirty="0">
                <a:latin typeface="Times New Roman"/>
                <a:cs typeface="Times New Roman"/>
              </a:rPr>
              <a:t>As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this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value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 x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odd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satisfies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x</a:t>
            </a:r>
            <a:r>
              <a:rPr sz="2800" dirty="0">
                <a:latin typeface="Symbol"/>
                <a:cs typeface="Symbol"/>
              </a:rPr>
              <a:t>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1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mod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6,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it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10" dirty="0">
                <a:latin typeface="Times New Roman"/>
                <a:cs typeface="Times New Roman"/>
              </a:rPr>
              <a:t> smallest </a:t>
            </a:r>
            <a:r>
              <a:rPr sz="2800" dirty="0">
                <a:latin typeface="Times New Roman"/>
                <a:cs typeface="Times New Roman"/>
              </a:rPr>
              <a:t>solution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broken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eggs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problem.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40080" rIns="0" bIns="0" rtlCol="0">
            <a:spAutoFit/>
          </a:bodyPr>
          <a:lstStyle/>
          <a:p>
            <a:pPr marL="319722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Notes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260" y="1741170"/>
            <a:ext cx="9731375" cy="365760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450215">
              <a:lnSpc>
                <a:spcPts val="3140"/>
              </a:lnSpc>
              <a:spcBef>
                <a:spcPts val="385"/>
              </a:spcBef>
            </a:pPr>
            <a:r>
              <a:rPr sz="2800" b="1" dirty="0">
                <a:latin typeface="Times New Roman"/>
                <a:cs typeface="Times New Roman"/>
              </a:rPr>
              <a:t>Remark</a:t>
            </a:r>
            <a:r>
              <a:rPr sz="2800" b="1" spc="-50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1</a:t>
            </a:r>
            <a:r>
              <a:rPr sz="2800" dirty="0">
                <a:latin typeface="Times New Roman"/>
                <a:cs typeface="Times New Roman"/>
              </a:rPr>
              <a:t>: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theorem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valid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much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more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general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situations </a:t>
            </a:r>
            <a:r>
              <a:rPr sz="2800" dirty="0">
                <a:latin typeface="Times New Roman"/>
                <a:cs typeface="Times New Roman"/>
              </a:rPr>
              <a:t>than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we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have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presented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here.</a:t>
            </a:r>
            <a:endParaRPr sz="2800">
              <a:latin typeface="Times New Roman"/>
              <a:cs typeface="Times New Roman"/>
            </a:endParaRPr>
          </a:p>
          <a:p>
            <a:pPr marL="12700" marR="5080">
              <a:lnSpc>
                <a:spcPct val="93600"/>
              </a:lnSpc>
              <a:spcBef>
                <a:spcPts val="3120"/>
              </a:spcBef>
            </a:pPr>
            <a:r>
              <a:rPr sz="2800" b="1" dirty="0">
                <a:latin typeface="Times New Roman"/>
                <a:cs typeface="Times New Roman"/>
              </a:rPr>
              <a:t>Remark</a:t>
            </a:r>
            <a:r>
              <a:rPr sz="2800" b="1" spc="-50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2</a:t>
            </a:r>
            <a:r>
              <a:rPr sz="2800" dirty="0">
                <a:latin typeface="Times New Roman"/>
                <a:cs typeface="Times New Roman"/>
              </a:rPr>
              <a:t>: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condition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given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sufficient,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but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not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necessary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a </a:t>
            </a:r>
            <a:r>
              <a:rPr sz="2800" dirty="0">
                <a:latin typeface="Times New Roman"/>
                <a:cs typeface="Times New Roman"/>
              </a:rPr>
              <a:t>solution.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Necessary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sufficient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conditions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exist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but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we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are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not </a:t>
            </a:r>
            <a:r>
              <a:rPr sz="2800" dirty="0">
                <a:latin typeface="Times New Roman"/>
                <a:cs typeface="Times New Roman"/>
              </a:rPr>
              <a:t>presenting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them.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800">
              <a:latin typeface="Times New Roman"/>
              <a:cs typeface="Times New Roman"/>
            </a:endParaRPr>
          </a:p>
          <a:p>
            <a:pPr marL="12700" marR="311785">
              <a:lnSpc>
                <a:spcPts val="3140"/>
              </a:lnSpc>
            </a:pPr>
            <a:r>
              <a:rPr sz="2800" b="1" dirty="0">
                <a:latin typeface="Times New Roman"/>
                <a:cs typeface="Times New Roman"/>
              </a:rPr>
              <a:t>Remark</a:t>
            </a:r>
            <a:r>
              <a:rPr sz="2800" b="1" spc="-50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3</a:t>
            </a:r>
            <a:r>
              <a:rPr sz="2800" dirty="0">
                <a:latin typeface="Times New Roman"/>
                <a:cs typeface="Times New Roman"/>
              </a:rPr>
              <a:t>: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It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purported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that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Sun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Tsu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was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aware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this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result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in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first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century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A.D.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1298</Words>
  <Application>Microsoft Office PowerPoint</Application>
  <PresentationFormat>Custom</PresentationFormat>
  <Paragraphs>102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Segoe UI Symbol</vt:lpstr>
      <vt:lpstr>Symbol</vt:lpstr>
      <vt:lpstr>Times New Roman</vt:lpstr>
      <vt:lpstr>Office Theme</vt:lpstr>
      <vt:lpstr>The Chinese Remainder Theorem</vt:lpstr>
      <vt:lpstr>Consider</vt:lpstr>
      <vt:lpstr>The Chinese Remainder Theorem</vt:lpstr>
      <vt:lpstr>The Chinese Remainder Theorem</vt:lpstr>
      <vt:lpstr>Example</vt:lpstr>
      <vt:lpstr>Broken Eggs</vt:lpstr>
      <vt:lpstr>Broken Eggs</vt:lpstr>
      <vt:lpstr>Notes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Amartya durjoy</cp:lastModifiedBy>
  <cp:revision>1</cp:revision>
  <dcterms:created xsi:type="dcterms:W3CDTF">2025-06-22T18:58:12Z</dcterms:created>
  <dcterms:modified xsi:type="dcterms:W3CDTF">2025-06-22T19:00:30Z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2010-03-16T00:00:00Z</vt:filetime>
  </property>
  <property fmtid="{D5CDD505-2E9C-101B-9397-08002B2CF9AE}" pid="3" name="Creator">
    <vt:lpwstr>Impress</vt:lpwstr>
  </property>
  <property fmtid="{D5CDD505-2E9C-101B-9397-08002B2CF9AE}" pid="4" name="Producer">
    <vt:lpwstr>OpenOffice.org 3.2</vt:lpwstr>
  </property>
  <property fmtid="{D5CDD505-2E9C-101B-9397-08002B2CF9AE}" pid="5" name="LastSaved">
    <vt:filetime>2010-03-16T00:00:00Z</vt:filetime>
  </property>
</Properties>
</file>